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3" r:id="rId1"/>
  </p:sldMasterIdLst>
  <p:sldIdLst>
    <p:sldId id="256" r:id="rId2"/>
    <p:sldId id="298" r:id="rId3"/>
    <p:sldId id="257" r:id="rId4"/>
    <p:sldId id="294" r:id="rId5"/>
    <p:sldId id="286" r:id="rId6"/>
    <p:sldId id="306" r:id="rId7"/>
    <p:sldId id="318" r:id="rId8"/>
    <p:sldId id="312" r:id="rId9"/>
    <p:sldId id="309" r:id="rId10"/>
    <p:sldId id="307" r:id="rId11"/>
    <p:sldId id="308" r:id="rId12"/>
    <p:sldId id="316" r:id="rId13"/>
    <p:sldId id="317" r:id="rId14"/>
    <p:sldId id="315" r:id="rId15"/>
    <p:sldId id="310" r:id="rId16"/>
    <p:sldId id="311" r:id="rId17"/>
    <p:sldId id="276" r:id="rId18"/>
    <p:sldId id="300" r:id="rId19"/>
    <p:sldId id="301" r:id="rId20"/>
    <p:sldId id="291" r:id="rId21"/>
    <p:sldId id="313" r:id="rId22"/>
    <p:sldId id="314" r:id="rId23"/>
    <p:sldId id="264" r:id="rId24"/>
    <p:sldId id="285" r:id="rId25"/>
  </p:sldIdLst>
  <p:sldSz cx="9144000" cy="6858000" type="screen4x3"/>
  <p:notesSz cx="6858000" cy="9144000"/>
  <p:defaultTextStyle>
    <a:defPPr>
      <a:defRPr lang="es-E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3D26"/>
    <a:srgbClr val="262A37"/>
    <a:srgbClr val="262A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AF29164-E964-4513-A267-780147B01041}" v="17" dt="2022-05-20T17:41:11.4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2" autoAdjust="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46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78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talina Ramirez" userId="81e510cb60ac438a" providerId="LiveId" clId="{5AF29164-E964-4513-A267-780147B01041}"/>
    <pc:docChg chg="undo redo custSel addSld delSld modSld sldOrd">
      <pc:chgData name="Catalina Ramirez" userId="81e510cb60ac438a" providerId="LiveId" clId="{5AF29164-E964-4513-A267-780147B01041}" dt="2022-05-20T18:20:26.948" v="2380" actId="20577"/>
      <pc:docMkLst>
        <pc:docMk/>
      </pc:docMkLst>
      <pc:sldChg chg="modSp mod">
        <pc:chgData name="Catalina Ramirez" userId="81e510cb60ac438a" providerId="LiveId" clId="{5AF29164-E964-4513-A267-780147B01041}" dt="2022-05-20T18:20:26.948" v="2380" actId="20577"/>
        <pc:sldMkLst>
          <pc:docMk/>
          <pc:sldMk cId="0" sldId="256"/>
        </pc:sldMkLst>
        <pc:spChg chg="mod">
          <ac:chgData name="Catalina Ramirez" userId="81e510cb60ac438a" providerId="LiveId" clId="{5AF29164-E964-4513-A267-780147B01041}" dt="2022-05-20T18:20:26.948" v="2380" actId="20577"/>
          <ac:spMkLst>
            <pc:docMk/>
            <pc:sldMk cId="0" sldId="256"/>
            <ac:spMk id="2" creationId="{2B08AF4E-0901-E9A1-4DAE-68DA9781ACF7}"/>
          </ac:spMkLst>
        </pc:spChg>
      </pc:sldChg>
      <pc:sldChg chg="ord">
        <pc:chgData name="Catalina Ramirez" userId="81e510cb60ac438a" providerId="LiveId" clId="{5AF29164-E964-4513-A267-780147B01041}" dt="2022-05-20T17:54:43.788" v="2293"/>
        <pc:sldMkLst>
          <pc:docMk/>
          <pc:sldMk cId="0" sldId="257"/>
        </pc:sldMkLst>
      </pc:sldChg>
      <pc:sldChg chg="del">
        <pc:chgData name="Catalina Ramirez" userId="81e510cb60ac438a" providerId="LiveId" clId="{5AF29164-E964-4513-A267-780147B01041}" dt="2022-05-20T00:17:06.325" v="1511" actId="47"/>
        <pc:sldMkLst>
          <pc:docMk/>
          <pc:sldMk cId="0" sldId="265"/>
        </pc:sldMkLst>
      </pc:sldChg>
      <pc:sldChg chg="del">
        <pc:chgData name="Catalina Ramirez" userId="81e510cb60ac438a" providerId="LiveId" clId="{5AF29164-E964-4513-A267-780147B01041}" dt="2022-05-20T17:54:25.159" v="2289" actId="47"/>
        <pc:sldMkLst>
          <pc:docMk/>
          <pc:sldMk cId="0" sldId="267"/>
        </pc:sldMkLst>
      </pc:sldChg>
      <pc:sldChg chg="del">
        <pc:chgData name="Catalina Ramirez" userId="81e510cb60ac438a" providerId="LiveId" clId="{5AF29164-E964-4513-A267-780147B01041}" dt="2022-05-20T00:15:14.554" v="1495" actId="47"/>
        <pc:sldMkLst>
          <pc:docMk/>
          <pc:sldMk cId="1830191618" sldId="278"/>
        </pc:sldMkLst>
      </pc:sldChg>
      <pc:sldChg chg="del">
        <pc:chgData name="Catalina Ramirez" userId="81e510cb60ac438a" providerId="LiveId" clId="{5AF29164-E964-4513-A267-780147B01041}" dt="2022-05-20T00:15:20.450" v="1496" actId="47"/>
        <pc:sldMkLst>
          <pc:docMk/>
          <pc:sldMk cId="1941089054" sldId="279"/>
        </pc:sldMkLst>
      </pc:sldChg>
      <pc:sldChg chg="ord">
        <pc:chgData name="Catalina Ramirez" userId="81e510cb60ac438a" providerId="LiveId" clId="{5AF29164-E964-4513-A267-780147B01041}" dt="2022-05-20T17:55:39.609" v="2297"/>
        <pc:sldMkLst>
          <pc:docMk/>
          <pc:sldMk cId="3491189102" sldId="286"/>
        </pc:sldMkLst>
      </pc:sldChg>
      <pc:sldChg chg="del">
        <pc:chgData name="Catalina Ramirez" userId="81e510cb60ac438a" providerId="LiveId" clId="{5AF29164-E964-4513-A267-780147B01041}" dt="2022-05-20T00:15:11.418" v="1494" actId="47"/>
        <pc:sldMkLst>
          <pc:docMk/>
          <pc:sldMk cId="1654208470" sldId="289"/>
        </pc:sldMkLst>
      </pc:sldChg>
      <pc:sldChg chg="del">
        <pc:chgData name="Catalina Ramirez" userId="81e510cb60ac438a" providerId="LiveId" clId="{5AF29164-E964-4513-A267-780147B01041}" dt="2022-05-20T00:15:06.828" v="1492" actId="47"/>
        <pc:sldMkLst>
          <pc:docMk/>
          <pc:sldMk cId="3699459012" sldId="290"/>
        </pc:sldMkLst>
      </pc:sldChg>
      <pc:sldChg chg="addSp modSp mod ord">
        <pc:chgData name="Catalina Ramirez" userId="81e510cb60ac438a" providerId="LiveId" clId="{5AF29164-E964-4513-A267-780147B01041}" dt="2022-05-20T17:54:53.068" v="2295"/>
        <pc:sldMkLst>
          <pc:docMk/>
          <pc:sldMk cId="3765167521" sldId="294"/>
        </pc:sldMkLst>
        <pc:spChg chg="mod">
          <ac:chgData name="Catalina Ramirez" userId="81e510cb60ac438a" providerId="LiveId" clId="{5AF29164-E964-4513-A267-780147B01041}" dt="2022-05-20T00:15:49.694" v="1498" actId="6549"/>
          <ac:spMkLst>
            <pc:docMk/>
            <pc:sldMk cId="3765167521" sldId="294"/>
            <ac:spMk id="4" creationId="{33DE480A-C994-C52E-3A40-D1289248BE11}"/>
          </ac:spMkLst>
        </pc:spChg>
        <pc:spChg chg="add mod">
          <ac:chgData name="Catalina Ramirez" userId="81e510cb60ac438a" providerId="LiveId" clId="{5AF29164-E964-4513-A267-780147B01041}" dt="2022-05-20T00:16:45.264" v="1506" actId="6549"/>
          <ac:spMkLst>
            <pc:docMk/>
            <pc:sldMk cId="3765167521" sldId="294"/>
            <ac:spMk id="5" creationId="{192F53A5-110A-98DD-1B0F-3A0AA611BF2F}"/>
          </ac:spMkLst>
        </pc:spChg>
        <pc:picChg chg="add mod">
          <ac:chgData name="Catalina Ramirez" userId="81e510cb60ac438a" providerId="LiveId" clId="{5AF29164-E964-4513-A267-780147B01041}" dt="2022-05-20T00:17:03.088" v="1510" actId="1076"/>
          <ac:picMkLst>
            <pc:docMk/>
            <pc:sldMk cId="3765167521" sldId="294"/>
            <ac:picMk id="6" creationId="{F9D4D255-E632-68BD-58EB-F0D1DAD0D767}"/>
          </ac:picMkLst>
        </pc:picChg>
      </pc:sldChg>
      <pc:sldChg chg="del">
        <pc:chgData name="Catalina Ramirez" userId="81e510cb60ac438a" providerId="LiveId" clId="{5AF29164-E964-4513-A267-780147B01041}" dt="2022-05-20T00:15:09.117" v="1493" actId="47"/>
        <pc:sldMkLst>
          <pc:docMk/>
          <pc:sldMk cId="3654591957" sldId="295"/>
        </pc:sldMkLst>
      </pc:sldChg>
      <pc:sldChg chg="del">
        <pc:chgData name="Catalina Ramirez" userId="81e510cb60ac438a" providerId="LiveId" clId="{5AF29164-E964-4513-A267-780147B01041}" dt="2022-05-20T00:16:08.129" v="1500" actId="47"/>
        <pc:sldMkLst>
          <pc:docMk/>
          <pc:sldMk cId="3098691730" sldId="296"/>
        </pc:sldMkLst>
      </pc:sldChg>
      <pc:sldChg chg="del">
        <pc:chgData name="Catalina Ramirez" userId="81e510cb60ac438a" providerId="LiveId" clId="{5AF29164-E964-4513-A267-780147B01041}" dt="2022-05-20T00:14:28.530" v="1489" actId="47"/>
        <pc:sldMkLst>
          <pc:docMk/>
          <pc:sldMk cId="982058179" sldId="297"/>
        </pc:sldMkLst>
      </pc:sldChg>
      <pc:sldChg chg="ord">
        <pc:chgData name="Catalina Ramirez" userId="81e510cb60ac438a" providerId="LiveId" clId="{5AF29164-E964-4513-A267-780147B01041}" dt="2022-05-20T17:54:33.493" v="2291"/>
        <pc:sldMkLst>
          <pc:docMk/>
          <pc:sldMk cId="4060147584" sldId="298"/>
        </pc:sldMkLst>
      </pc:sldChg>
      <pc:sldChg chg="del">
        <pc:chgData name="Catalina Ramirez" userId="81e510cb60ac438a" providerId="LiveId" clId="{5AF29164-E964-4513-A267-780147B01041}" dt="2022-05-20T00:15:26.790" v="1497" actId="47"/>
        <pc:sldMkLst>
          <pc:docMk/>
          <pc:sldMk cId="2314527231" sldId="299"/>
        </pc:sldMkLst>
      </pc:sldChg>
      <pc:sldChg chg="del">
        <pc:chgData name="Catalina Ramirez" userId="81e510cb60ac438a" providerId="LiveId" clId="{5AF29164-E964-4513-A267-780147B01041}" dt="2022-05-20T00:14:44.751" v="1491" actId="47"/>
        <pc:sldMkLst>
          <pc:docMk/>
          <pc:sldMk cId="4181265110" sldId="302"/>
        </pc:sldMkLst>
      </pc:sldChg>
      <pc:sldChg chg="del">
        <pc:chgData name="Catalina Ramirez" userId="81e510cb60ac438a" providerId="LiveId" clId="{5AF29164-E964-4513-A267-780147B01041}" dt="2022-05-20T00:14:30.104" v="1490" actId="47"/>
        <pc:sldMkLst>
          <pc:docMk/>
          <pc:sldMk cId="1348658334" sldId="303"/>
        </pc:sldMkLst>
      </pc:sldChg>
      <pc:sldChg chg="del">
        <pc:chgData name="Catalina Ramirez" userId="81e510cb60ac438a" providerId="LiveId" clId="{5AF29164-E964-4513-A267-780147B01041}" dt="2022-05-20T00:14:25.746" v="1488" actId="47"/>
        <pc:sldMkLst>
          <pc:docMk/>
          <pc:sldMk cId="4098451056" sldId="304"/>
        </pc:sldMkLst>
      </pc:sldChg>
      <pc:sldChg chg="del">
        <pc:chgData name="Catalina Ramirez" userId="81e510cb60ac438a" providerId="LiveId" clId="{5AF29164-E964-4513-A267-780147B01041}" dt="2022-05-20T00:15:55.898" v="1499" actId="47"/>
        <pc:sldMkLst>
          <pc:docMk/>
          <pc:sldMk cId="3206287033" sldId="305"/>
        </pc:sldMkLst>
      </pc:sldChg>
      <pc:sldChg chg="modSp new mod">
        <pc:chgData name="Catalina Ramirez" userId="81e510cb60ac438a" providerId="LiveId" clId="{5AF29164-E964-4513-A267-780147B01041}" dt="2022-05-20T00:02:16.452" v="4" actId="20577"/>
        <pc:sldMkLst>
          <pc:docMk/>
          <pc:sldMk cId="4282023296" sldId="306"/>
        </pc:sldMkLst>
        <pc:spChg chg="mod">
          <ac:chgData name="Catalina Ramirez" userId="81e510cb60ac438a" providerId="LiveId" clId="{5AF29164-E964-4513-A267-780147B01041}" dt="2022-05-20T00:02:16.452" v="4" actId="20577"/>
          <ac:spMkLst>
            <pc:docMk/>
            <pc:sldMk cId="4282023296" sldId="306"/>
            <ac:spMk id="2" creationId="{CC84403B-DB9F-7705-22B1-14C8E9BFF20D}"/>
          </ac:spMkLst>
        </pc:spChg>
      </pc:sldChg>
      <pc:sldChg chg="modSp new mod">
        <pc:chgData name="Catalina Ramirez" userId="81e510cb60ac438a" providerId="LiveId" clId="{5AF29164-E964-4513-A267-780147B01041}" dt="2022-05-20T00:04:31.005" v="315" actId="404"/>
        <pc:sldMkLst>
          <pc:docMk/>
          <pc:sldMk cId="763073648" sldId="307"/>
        </pc:sldMkLst>
        <pc:spChg chg="mod">
          <ac:chgData name="Catalina Ramirez" userId="81e510cb60ac438a" providerId="LiveId" clId="{5AF29164-E964-4513-A267-780147B01041}" dt="2022-05-20T00:02:32.461" v="33" actId="20577"/>
          <ac:spMkLst>
            <pc:docMk/>
            <pc:sldMk cId="763073648" sldId="307"/>
            <ac:spMk id="2" creationId="{77403AFF-5358-F9C9-9F88-BA4FA030A91C}"/>
          </ac:spMkLst>
        </pc:spChg>
        <pc:spChg chg="mod">
          <ac:chgData name="Catalina Ramirez" userId="81e510cb60ac438a" providerId="LiveId" clId="{5AF29164-E964-4513-A267-780147B01041}" dt="2022-05-20T00:04:31.005" v="315" actId="404"/>
          <ac:spMkLst>
            <pc:docMk/>
            <pc:sldMk cId="763073648" sldId="307"/>
            <ac:spMk id="3" creationId="{8798FEF8-435A-4BFD-3351-0A0BB4FA5BE0}"/>
          </ac:spMkLst>
        </pc:spChg>
      </pc:sldChg>
      <pc:sldChg chg="modSp new mod">
        <pc:chgData name="Catalina Ramirez" userId="81e510cb60ac438a" providerId="LiveId" clId="{5AF29164-E964-4513-A267-780147B01041}" dt="2022-05-20T15:47:27.841" v="1808" actId="20577"/>
        <pc:sldMkLst>
          <pc:docMk/>
          <pc:sldMk cId="4043866298" sldId="308"/>
        </pc:sldMkLst>
        <pc:spChg chg="mod">
          <ac:chgData name="Catalina Ramirez" userId="81e510cb60ac438a" providerId="LiveId" clId="{5AF29164-E964-4513-A267-780147B01041}" dt="2022-05-20T00:05:14.078" v="329" actId="20577"/>
          <ac:spMkLst>
            <pc:docMk/>
            <pc:sldMk cId="4043866298" sldId="308"/>
            <ac:spMk id="2" creationId="{5D6811F1-A2B0-E40A-9398-4A9558C6A653}"/>
          </ac:spMkLst>
        </pc:spChg>
        <pc:spChg chg="mod">
          <ac:chgData name="Catalina Ramirez" userId="81e510cb60ac438a" providerId="LiveId" clId="{5AF29164-E964-4513-A267-780147B01041}" dt="2022-05-20T15:47:27.841" v="1808" actId="20577"/>
          <ac:spMkLst>
            <pc:docMk/>
            <pc:sldMk cId="4043866298" sldId="308"/>
            <ac:spMk id="3" creationId="{B5D43556-F180-53DD-1655-FCB080E96276}"/>
          </ac:spMkLst>
        </pc:spChg>
      </pc:sldChg>
      <pc:sldChg chg="modSp new mod ord">
        <pc:chgData name="Catalina Ramirez" userId="81e510cb60ac438a" providerId="LiveId" clId="{5AF29164-E964-4513-A267-780147B01041}" dt="2022-05-20T17:53:58.159" v="2288"/>
        <pc:sldMkLst>
          <pc:docMk/>
          <pc:sldMk cId="2241838471" sldId="309"/>
        </pc:sldMkLst>
        <pc:spChg chg="mod">
          <ac:chgData name="Catalina Ramirez" userId="81e510cb60ac438a" providerId="LiveId" clId="{5AF29164-E964-4513-A267-780147B01041}" dt="2022-05-20T00:06:50.430" v="473" actId="20577"/>
          <ac:spMkLst>
            <pc:docMk/>
            <pc:sldMk cId="2241838471" sldId="309"/>
            <ac:spMk id="2" creationId="{0C284046-7A88-17B9-1C8B-9272E49CBD68}"/>
          </ac:spMkLst>
        </pc:spChg>
        <pc:spChg chg="mod">
          <ac:chgData name="Catalina Ramirez" userId="81e510cb60ac438a" providerId="LiveId" clId="{5AF29164-E964-4513-A267-780147B01041}" dt="2022-05-20T00:10:20.187" v="1025" actId="404"/>
          <ac:spMkLst>
            <pc:docMk/>
            <pc:sldMk cId="2241838471" sldId="309"/>
            <ac:spMk id="3" creationId="{495020A7-D159-2DDE-E61A-007434A687E4}"/>
          </ac:spMkLst>
        </pc:spChg>
      </pc:sldChg>
      <pc:sldChg chg="modSp new mod">
        <pc:chgData name="Catalina Ramirez" userId="81e510cb60ac438a" providerId="LiveId" clId="{5AF29164-E964-4513-A267-780147B01041}" dt="2022-05-20T00:12:26.224" v="1281" actId="20577"/>
        <pc:sldMkLst>
          <pc:docMk/>
          <pc:sldMk cId="4021215981" sldId="310"/>
        </pc:sldMkLst>
        <pc:spChg chg="mod">
          <ac:chgData name="Catalina Ramirez" userId="81e510cb60ac438a" providerId="LiveId" clId="{5AF29164-E964-4513-A267-780147B01041}" dt="2022-05-20T00:11:58.434" v="1190" actId="20577"/>
          <ac:spMkLst>
            <pc:docMk/>
            <pc:sldMk cId="4021215981" sldId="310"/>
            <ac:spMk id="2" creationId="{0F2395F6-1F46-5069-07F4-C29C6CDD8F4A}"/>
          </ac:spMkLst>
        </pc:spChg>
        <pc:spChg chg="mod">
          <ac:chgData name="Catalina Ramirez" userId="81e510cb60ac438a" providerId="LiveId" clId="{5AF29164-E964-4513-A267-780147B01041}" dt="2022-05-20T00:12:26.224" v="1281" actId="20577"/>
          <ac:spMkLst>
            <pc:docMk/>
            <pc:sldMk cId="4021215981" sldId="310"/>
            <ac:spMk id="3" creationId="{0D05E918-4CCC-645B-3286-2F7C032F8814}"/>
          </ac:spMkLst>
        </pc:spChg>
      </pc:sldChg>
      <pc:sldChg chg="modSp new mod">
        <pc:chgData name="Catalina Ramirez" userId="81e510cb60ac438a" providerId="LiveId" clId="{5AF29164-E964-4513-A267-780147B01041}" dt="2022-05-20T00:13:41.688" v="1487" actId="20577"/>
        <pc:sldMkLst>
          <pc:docMk/>
          <pc:sldMk cId="3421957935" sldId="311"/>
        </pc:sldMkLst>
        <pc:spChg chg="mod">
          <ac:chgData name="Catalina Ramirez" userId="81e510cb60ac438a" providerId="LiveId" clId="{5AF29164-E964-4513-A267-780147B01041}" dt="2022-05-20T00:12:52.035" v="1305" actId="20577"/>
          <ac:spMkLst>
            <pc:docMk/>
            <pc:sldMk cId="3421957935" sldId="311"/>
            <ac:spMk id="2" creationId="{45C13763-E09B-7949-5272-06C4DE10FEB1}"/>
          </ac:spMkLst>
        </pc:spChg>
        <pc:spChg chg="mod">
          <ac:chgData name="Catalina Ramirez" userId="81e510cb60ac438a" providerId="LiveId" clId="{5AF29164-E964-4513-A267-780147B01041}" dt="2022-05-20T00:13:41.688" v="1487" actId="20577"/>
          <ac:spMkLst>
            <pc:docMk/>
            <pc:sldMk cId="3421957935" sldId="311"/>
            <ac:spMk id="3" creationId="{7E6D443E-9957-F809-9A62-588797441367}"/>
          </ac:spMkLst>
        </pc:spChg>
      </pc:sldChg>
      <pc:sldChg chg="modSp new mod">
        <pc:chgData name="Catalina Ramirez" userId="81e510cb60ac438a" providerId="LiveId" clId="{5AF29164-E964-4513-A267-780147B01041}" dt="2022-05-20T18:12:43.309" v="2330" actId="20577"/>
        <pc:sldMkLst>
          <pc:docMk/>
          <pc:sldMk cId="2266443762" sldId="312"/>
        </pc:sldMkLst>
        <pc:spChg chg="mod">
          <ac:chgData name="Catalina Ramirez" userId="81e510cb60ac438a" providerId="LiveId" clId="{5AF29164-E964-4513-A267-780147B01041}" dt="2022-05-20T18:12:43.309" v="2330" actId="20577"/>
          <ac:spMkLst>
            <pc:docMk/>
            <pc:sldMk cId="2266443762" sldId="312"/>
            <ac:spMk id="2" creationId="{43F1D8FE-8D90-E6DD-94F0-E91211DCA209}"/>
          </ac:spMkLst>
        </pc:spChg>
        <pc:spChg chg="mod">
          <ac:chgData name="Catalina Ramirez" userId="81e510cb60ac438a" providerId="LiveId" clId="{5AF29164-E964-4513-A267-780147B01041}" dt="2022-05-20T17:40:04.092" v="2226" actId="21"/>
          <ac:spMkLst>
            <pc:docMk/>
            <pc:sldMk cId="2266443762" sldId="312"/>
            <ac:spMk id="3" creationId="{A49B38FA-7B68-66D3-D31B-D716AAD7D615}"/>
          </ac:spMkLst>
        </pc:spChg>
      </pc:sldChg>
      <pc:sldChg chg="addSp delSp modSp new mod modClrScheme chgLayout">
        <pc:chgData name="Catalina Ramirez" userId="81e510cb60ac438a" providerId="LiveId" clId="{5AF29164-E964-4513-A267-780147B01041}" dt="2022-05-20T16:34:14.848" v="2073"/>
        <pc:sldMkLst>
          <pc:docMk/>
          <pc:sldMk cId="1152049355" sldId="313"/>
        </pc:sldMkLst>
        <pc:spChg chg="del">
          <ac:chgData name="Catalina Ramirez" userId="81e510cb60ac438a" providerId="LiveId" clId="{5AF29164-E964-4513-A267-780147B01041}" dt="2022-05-20T16:10:46.676" v="1810" actId="700"/>
          <ac:spMkLst>
            <pc:docMk/>
            <pc:sldMk cId="1152049355" sldId="313"/>
            <ac:spMk id="2" creationId="{68F0C1F7-E9ED-E8DD-D5BC-0EC5FAC7D5D1}"/>
          </ac:spMkLst>
        </pc:spChg>
        <pc:spChg chg="del">
          <ac:chgData name="Catalina Ramirez" userId="81e510cb60ac438a" providerId="LiveId" clId="{5AF29164-E964-4513-A267-780147B01041}" dt="2022-05-20T16:10:46.676" v="1810" actId="700"/>
          <ac:spMkLst>
            <pc:docMk/>
            <pc:sldMk cId="1152049355" sldId="313"/>
            <ac:spMk id="3" creationId="{BEE2475F-AE3C-8B76-E531-AEAAD87F8FCB}"/>
          </ac:spMkLst>
        </pc:spChg>
        <pc:spChg chg="add mod">
          <ac:chgData name="Catalina Ramirez" userId="81e510cb60ac438a" providerId="LiveId" clId="{5AF29164-E964-4513-A267-780147B01041}" dt="2022-05-20T16:34:14.848" v="2073"/>
          <ac:spMkLst>
            <pc:docMk/>
            <pc:sldMk cId="1152049355" sldId="313"/>
            <ac:spMk id="6" creationId="{3FEF7420-F209-40A4-7F32-8804191121E0}"/>
          </ac:spMkLst>
        </pc:spChg>
        <pc:picChg chg="add mod modCrop">
          <ac:chgData name="Catalina Ramirez" userId="81e510cb60ac438a" providerId="LiveId" clId="{5AF29164-E964-4513-A267-780147B01041}" dt="2022-05-20T16:11:19.388" v="1818" actId="14100"/>
          <ac:picMkLst>
            <pc:docMk/>
            <pc:sldMk cId="1152049355" sldId="313"/>
            <ac:picMk id="5" creationId="{CCEDF6D3-8B17-40CC-BA29-6713E863B68D}"/>
          </ac:picMkLst>
        </pc:picChg>
      </pc:sldChg>
      <pc:sldChg chg="addSp modSp new mod">
        <pc:chgData name="Catalina Ramirez" userId="81e510cb60ac438a" providerId="LiveId" clId="{5AF29164-E964-4513-A267-780147B01041}" dt="2022-05-20T16:34:16.791" v="2074"/>
        <pc:sldMkLst>
          <pc:docMk/>
          <pc:sldMk cId="106365120" sldId="314"/>
        </pc:sldMkLst>
        <pc:spChg chg="add mod">
          <ac:chgData name="Catalina Ramirez" userId="81e510cb60ac438a" providerId="LiveId" clId="{5AF29164-E964-4513-A267-780147B01041}" dt="2022-05-20T16:34:16.791" v="2074"/>
          <ac:spMkLst>
            <pc:docMk/>
            <pc:sldMk cId="106365120" sldId="314"/>
            <ac:spMk id="4" creationId="{2FE952FD-01BE-DFEF-8683-2DC743FEE75A}"/>
          </ac:spMkLst>
        </pc:spChg>
        <pc:picChg chg="add mod modCrop">
          <ac:chgData name="Catalina Ramirez" userId="81e510cb60ac438a" providerId="LiveId" clId="{5AF29164-E964-4513-A267-780147B01041}" dt="2022-05-20T16:13:48.116" v="1831" actId="1076"/>
          <ac:picMkLst>
            <pc:docMk/>
            <pc:sldMk cId="106365120" sldId="314"/>
            <ac:picMk id="3" creationId="{11E380D9-8907-AB4D-528A-BAB864ACF2A6}"/>
          </ac:picMkLst>
        </pc:picChg>
      </pc:sldChg>
      <pc:sldChg chg="addSp delSp modSp new mod modClrScheme chgLayout">
        <pc:chgData name="Catalina Ramirez" userId="81e510cb60ac438a" providerId="LiveId" clId="{5AF29164-E964-4513-A267-780147B01041}" dt="2022-05-20T16:34:00.117" v="2072"/>
        <pc:sldMkLst>
          <pc:docMk/>
          <pc:sldMk cId="3846322340" sldId="315"/>
        </pc:sldMkLst>
        <pc:spChg chg="del">
          <ac:chgData name="Catalina Ramirez" userId="81e510cb60ac438a" providerId="LiveId" clId="{5AF29164-E964-4513-A267-780147B01041}" dt="2022-05-20T16:19:58.735" v="1833" actId="700"/>
          <ac:spMkLst>
            <pc:docMk/>
            <pc:sldMk cId="3846322340" sldId="315"/>
            <ac:spMk id="2" creationId="{8CEF676F-6A46-8C47-04EC-F0C8919F941A}"/>
          </ac:spMkLst>
        </pc:spChg>
        <pc:spChg chg="del">
          <ac:chgData name="Catalina Ramirez" userId="81e510cb60ac438a" providerId="LiveId" clId="{5AF29164-E964-4513-A267-780147B01041}" dt="2022-05-20T16:19:58.735" v="1833" actId="700"/>
          <ac:spMkLst>
            <pc:docMk/>
            <pc:sldMk cId="3846322340" sldId="315"/>
            <ac:spMk id="3" creationId="{B51CAA16-166F-0844-B7E1-954D2CC658FF}"/>
          </ac:spMkLst>
        </pc:spChg>
        <pc:spChg chg="add mod">
          <ac:chgData name="Catalina Ramirez" userId="81e510cb60ac438a" providerId="LiveId" clId="{5AF29164-E964-4513-A267-780147B01041}" dt="2022-05-20T16:34:00.117" v="2072"/>
          <ac:spMkLst>
            <pc:docMk/>
            <pc:sldMk cId="3846322340" sldId="315"/>
            <ac:spMk id="6" creationId="{5AF2BDE9-9E5B-00FA-C445-76F4FAF831E1}"/>
          </ac:spMkLst>
        </pc:spChg>
        <pc:picChg chg="add mod modCrop">
          <ac:chgData name="Catalina Ramirez" userId="81e510cb60ac438a" providerId="LiveId" clId="{5AF29164-E964-4513-A267-780147B01041}" dt="2022-05-20T16:20:30.248" v="1841" actId="1076"/>
          <ac:picMkLst>
            <pc:docMk/>
            <pc:sldMk cId="3846322340" sldId="315"/>
            <ac:picMk id="5" creationId="{450555B1-0465-6053-A82E-996FF058AAAE}"/>
          </ac:picMkLst>
        </pc:picChg>
      </pc:sldChg>
      <pc:sldChg chg="addSp delSp modSp new mod ord modClrScheme chgLayout">
        <pc:chgData name="Catalina Ramirez" userId="81e510cb60ac438a" providerId="LiveId" clId="{5AF29164-E964-4513-A267-780147B01041}" dt="2022-05-20T17:53:48.734" v="2284"/>
        <pc:sldMkLst>
          <pc:docMk/>
          <pc:sldMk cId="3828074619" sldId="316"/>
        </pc:sldMkLst>
        <pc:spChg chg="del">
          <ac:chgData name="Catalina Ramirez" userId="81e510cb60ac438a" providerId="LiveId" clId="{5AF29164-E964-4513-A267-780147B01041}" dt="2022-05-20T16:22:25.424" v="1843" actId="700"/>
          <ac:spMkLst>
            <pc:docMk/>
            <pc:sldMk cId="3828074619" sldId="316"/>
            <ac:spMk id="2" creationId="{381CE97B-9312-080A-11FB-2BC62871374F}"/>
          </ac:spMkLst>
        </pc:spChg>
        <pc:spChg chg="del">
          <ac:chgData name="Catalina Ramirez" userId="81e510cb60ac438a" providerId="LiveId" clId="{5AF29164-E964-4513-A267-780147B01041}" dt="2022-05-20T16:22:25.424" v="1843" actId="700"/>
          <ac:spMkLst>
            <pc:docMk/>
            <pc:sldMk cId="3828074619" sldId="316"/>
            <ac:spMk id="3" creationId="{01FF063F-EC0D-5584-5B3D-6240D1AACCA7}"/>
          </ac:spMkLst>
        </pc:spChg>
        <pc:spChg chg="add mod">
          <ac:chgData name="Catalina Ramirez" userId="81e510cb60ac438a" providerId="LiveId" clId="{5AF29164-E964-4513-A267-780147B01041}" dt="2022-05-20T16:24:37.625" v="1956" actId="1038"/>
          <ac:spMkLst>
            <pc:docMk/>
            <pc:sldMk cId="3828074619" sldId="316"/>
            <ac:spMk id="6" creationId="{4A8A105E-1E77-C9DE-6E42-26369B50512D}"/>
          </ac:spMkLst>
        </pc:spChg>
        <pc:spChg chg="add mod">
          <ac:chgData name="Catalina Ramirez" userId="81e510cb60ac438a" providerId="LiveId" clId="{5AF29164-E964-4513-A267-780147B01041}" dt="2022-05-20T16:24:41.855" v="1961" actId="1038"/>
          <ac:spMkLst>
            <pc:docMk/>
            <pc:sldMk cId="3828074619" sldId="316"/>
            <ac:spMk id="7" creationId="{E0209369-AB38-87F7-23F6-522B66FF0CAB}"/>
          </ac:spMkLst>
        </pc:spChg>
        <pc:spChg chg="add mod">
          <ac:chgData name="Catalina Ramirez" userId="81e510cb60ac438a" providerId="LiveId" clId="{5AF29164-E964-4513-A267-780147B01041}" dt="2022-05-20T16:24:52.498" v="1973" actId="1037"/>
          <ac:spMkLst>
            <pc:docMk/>
            <pc:sldMk cId="3828074619" sldId="316"/>
            <ac:spMk id="8" creationId="{23C88BFD-CA93-88CC-938C-4F1D5F05A505}"/>
          </ac:spMkLst>
        </pc:spChg>
        <pc:spChg chg="add mod">
          <ac:chgData name="Catalina Ramirez" userId="81e510cb60ac438a" providerId="LiveId" clId="{5AF29164-E964-4513-A267-780147B01041}" dt="2022-05-20T16:33:30.330" v="2068" actId="1036"/>
          <ac:spMkLst>
            <pc:docMk/>
            <pc:sldMk cId="3828074619" sldId="316"/>
            <ac:spMk id="9" creationId="{D39AE395-7083-F53D-527B-D2DAF0C25F0B}"/>
          </ac:spMkLst>
        </pc:spChg>
        <pc:picChg chg="add mod modCrop">
          <ac:chgData name="Catalina Ramirez" userId="81e510cb60ac438a" providerId="LiveId" clId="{5AF29164-E964-4513-A267-780147B01041}" dt="2022-05-20T16:23:22.899" v="1853"/>
          <ac:picMkLst>
            <pc:docMk/>
            <pc:sldMk cId="3828074619" sldId="316"/>
            <ac:picMk id="5" creationId="{4A797672-FA32-BF7A-6B21-1C22300FE0FB}"/>
          </ac:picMkLst>
        </pc:picChg>
      </pc:sldChg>
      <pc:sldChg chg="addSp modSp new mod ord">
        <pc:chgData name="Catalina Ramirez" userId="81e510cb60ac438a" providerId="LiveId" clId="{5AF29164-E964-4513-A267-780147B01041}" dt="2022-05-20T17:53:53.503" v="2286"/>
        <pc:sldMkLst>
          <pc:docMk/>
          <pc:sldMk cId="2640235355" sldId="317"/>
        </pc:sldMkLst>
        <pc:spChg chg="add mod">
          <ac:chgData name="Catalina Ramirez" userId="81e510cb60ac438a" providerId="LiveId" clId="{5AF29164-E964-4513-A267-780147B01041}" dt="2022-05-20T16:28:30.436" v="1990"/>
          <ac:spMkLst>
            <pc:docMk/>
            <pc:sldMk cId="2640235355" sldId="317"/>
            <ac:spMk id="4" creationId="{D974E4A9-D6A6-96E0-C012-F5B163AAD5B0}"/>
          </ac:spMkLst>
        </pc:spChg>
        <pc:spChg chg="add mod">
          <ac:chgData name="Catalina Ramirez" userId="81e510cb60ac438a" providerId="LiveId" clId="{5AF29164-E964-4513-A267-780147B01041}" dt="2022-05-20T16:33:34.390" v="2069"/>
          <ac:spMkLst>
            <pc:docMk/>
            <pc:sldMk cId="2640235355" sldId="317"/>
            <ac:spMk id="5" creationId="{182903E3-AD7C-4059-C930-EDE3C3D85A62}"/>
          </ac:spMkLst>
        </pc:spChg>
        <pc:picChg chg="add mod modCrop">
          <ac:chgData name="Catalina Ramirez" userId="81e510cb60ac438a" providerId="LiveId" clId="{5AF29164-E964-4513-A267-780147B01041}" dt="2022-05-20T16:26:56.594" v="1985"/>
          <ac:picMkLst>
            <pc:docMk/>
            <pc:sldMk cId="2640235355" sldId="317"/>
            <ac:picMk id="3" creationId="{C93853BF-FBFE-4846-5F04-3488890B22D2}"/>
          </ac:picMkLst>
        </pc:picChg>
      </pc:sldChg>
      <pc:sldChg chg="add del">
        <pc:chgData name="Catalina Ramirez" userId="81e510cb60ac438a" providerId="LiveId" clId="{5AF29164-E964-4513-A267-780147B01041}" dt="2022-05-20T16:33:46.263" v="2071"/>
        <pc:sldMkLst>
          <pc:docMk/>
          <pc:sldMk cId="1967496871" sldId="318"/>
        </pc:sldMkLst>
      </pc:sldChg>
      <pc:sldChg chg="modSp new mod ord">
        <pc:chgData name="Catalina Ramirez" userId="81e510cb60ac438a" providerId="LiveId" clId="{5AF29164-E964-4513-A267-780147B01041}" dt="2022-05-20T18:12:36.125" v="2313" actId="20577"/>
        <pc:sldMkLst>
          <pc:docMk/>
          <pc:sldMk cId="2026404601" sldId="318"/>
        </pc:sldMkLst>
        <pc:spChg chg="mod">
          <ac:chgData name="Catalina Ramirez" userId="81e510cb60ac438a" providerId="LiveId" clId="{5AF29164-E964-4513-A267-780147B01041}" dt="2022-05-20T18:12:36.125" v="2313" actId="20577"/>
          <ac:spMkLst>
            <pc:docMk/>
            <pc:sldMk cId="2026404601" sldId="318"/>
            <ac:spMk id="2" creationId="{D47F2395-27F3-660D-8CD8-BCD3944F05A1}"/>
          </ac:spMkLst>
        </pc:spChg>
        <pc:spChg chg="mod">
          <ac:chgData name="Catalina Ramirez" userId="81e510cb60ac438a" providerId="LiveId" clId="{5AF29164-E964-4513-A267-780147B01041}" dt="2022-05-20T17:41:11.463" v="2282" actId="404"/>
          <ac:spMkLst>
            <pc:docMk/>
            <pc:sldMk cId="2026404601" sldId="318"/>
            <ac:spMk id="3" creationId="{8F6B43F5-59F0-9473-AF0C-C2F9252BA16A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A719B0-6EE3-46A8-AABA-6E038A4879DA}" type="doc">
      <dgm:prSet loTypeId="urn:microsoft.com/office/officeart/2018/5/layout/IconLeafLabel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7688017B-6078-4D10-93F7-FA7E8A3C8D25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s-MX" dirty="0"/>
            <a:t>Mercado diversificado: Oportunidades Se puede colocar casi cualquier producto con la adecuada preparación, compromiso, precio y servicio</a:t>
          </a:r>
          <a:endParaRPr lang="en-US" dirty="0"/>
        </a:p>
      </dgm:t>
    </dgm:pt>
    <dgm:pt modelId="{21F7A3CA-C6F1-4FFA-A2A7-A372C9F1D744}" type="parTrans" cxnId="{4BA9BA53-90ED-45E4-B164-94965EBEE453}">
      <dgm:prSet/>
      <dgm:spPr/>
      <dgm:t>
        <a:bodyPr/>
        <a:lstStyle/>
        <a:p>
          <a:endParaRPr lang="en-US"/>
        </a:p>
      </dgm:t>
    </dgm:pt>
    <dgm:pt modelId="{BAB257B9-BBA2-4D07-935F-375BA4C6B39A}" type="sibTrans" cxnId="{4BA9BA53-90ED-45E4-B164-94965EBEE453}">
      <dgm:prSet/>
      <dgm:spPr/>
      <dgm:t>
        <a:bodyPr/>
        <a:lstStyle/>
        <a:p>
          <a:endParaRPr lang="en-US"/>
        </a:p>
      </dgm:t>
    </dgm:pt>
    <dgm:pt modelId="{C56939AB-F474-4591-A3EC-40BDAA91F587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s-MX"/>
            <a:t>Productos / soluciones innovadoras.</a:t>
          </a:r>
          <a:endParaRPr lang="en-US"/>
        </a:p>
      </dgm:t>
    </dgm:pt>
    <dgm:pt modelId="{E37694CB-C2AD-4E4B-9F14-0013A36BB7A2}" type="parTrans" cxnId="{AE402229-4E42-412B-8D7F-DBB46533CEB4}">
      <dgm:prSet/>
      <dgm:spPr/>
      <dgm:t>
        <a:bodyPr/>
        <a:lstStyle/>
        <a:p>
          <a:endParaRPr lang="en-US"/>
        </a:p>
      </dgm:t>
    </dgm:pt>
    <dgm:pt modelId="{460D3497-07F5-4EA9-B29F-7E1C2C24F800}" type="sibTrans" cxnId="{AE402229-4E42-412B-8D7F-DBB46533CEB4}">
      <dgm:prSet/>
      <dgm:spPr/>
      <dgm:t>
        <a:bodyPr/>
        <a:lstStyle/>
        <a:p>
          <a:endParaRPr lang="en-US"/>
        </a:p>
      </dgm:t>
    </dgm:pt>
    <dgm:pt modelId="{2823AE68-682D-4662-A704-A69D8DD76CA4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s-MX" dirty="0"/>
            <a:t>Ventajas competitivas.</a:t>
          </a:r>
          <a:endParaRPr lang="en-US" dirty="0"/>
        </a:p>
      </dgm:t>
    </dgm:pt>
    <dgm:pt modelId="{B15C17A2-2A0F-451F-A201-0C52950EA1F1}" type="parTrans" cxnId="{71D16A92-6E2E-406F-A96F-88DBAD69AEBB}">
      <dgm:prSet/>
      <dgm:spPr/>
      <dgm:t>
        <a:bodyPr/>
        <a:lstStyle/>
        <a:p>
          <a:endParaRPr lang="en-US"/>
        </a:p>
      </dgm:t>
    </dgm:pt>
    <dgm:pt modelId="{8D61538B-6E64-4241-86AF-5083020CED04}" type="sibTrans" cxnId="{71D16A92-6E2E-406F-A96F-88DBAD69AEBB}">
      <dgm:prSet/>
      <dgm:spPr/>
      <dgm:t>
        <a:bodyPr/>
        <a:lstStyle/>
        <a:p>
          <a:endParaRPr lang="en-US"/>
        </a:p>
      </dgm:t>
    </dgm:pt>
    <dgm:pt modelId="{976E1BF3-150D-450B-BFEE-BA90808EE9D1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s-MX"/>
            <a:t>Marca España.</a:t>
          </a:r>
          <a:endParaRPr lang="en-US"/>
        </a:p>
      </dgm:t>
    </dgm:pt>
    <dgm:pt modelId="{6992208E-4B28-433E-BBA7-78E67829586B}" type="parTrans" cxnId="{048A4ECB-B918-4CD9-91CE-7F70DF0AC46B}">
      <dgm:prSet/>
      <dgm:spPr/>
      <dgm:t>
        <a:bodyPr/>
        <a:lstStyle/>
        <a:p>
          <a:endParaRPr lang="en-US"/>
        </a:p>
      </dgm:t>
    </dgm:pt>
    <dgm:pt modelId="{847429A3-810C-4D54-AAEF-32DA7AA224D4}" type="sibTrans" cxnId="{048A4ECB-B918-4CD9-91CE-7F70DF0AC46B}">
      <dgm:prSet/>
      <dgm:spPr/>
      <dgm:t>
        <a:bodyPr/>
        <a:lstStyle/>
        <a:p>
          <a:endParaRPr lang="en-US"/>
        </a:p>
      </dgm:t>
    </dgm:pt>
    <dgm:pt modelId="{91020071-6C7F-4CB2-A023-E722AFAA9A9B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s-MX" dirty="0"/>
            <a:t>Tener en cuenta la normativa local (barreras no arancelarias a la importación)</a:t>
          </a:r>
          <a:endParaRPr lang="en-US" dirty="0"/>
        </a:p>
      </dgm:t>
    </dgm:pt>
    <dgm:pt modelId="{7692D175-095E-44C6-979E-DFEF80F998A9}" type="parTrans" cxnId="{BAA1F434-520C-4F62-9D53-B99A9CD620C0}">
      <dgm:prSet/>
      <dgm:spPr/>
      <dgm:t>
        <a:bodyPr/>
        <a:lstStyle/>
        <a:p>
          <a:endParaRPr lang="en-US"/>
        </a:p>
      </dgm:t>
    </dgm:pt>
    <dgm:pt modelId="{17CB902E-6581-449C-938A-789B8851BD0D}" type="sibTrans" cxnId="{BAA1F434-520C-4F62-9D53-B99A9CD620C0}">
      <dgm:prSet/>
      <dgm:spPr/>
      <dgm:t>
        <a:bodyPr/>
        <a:lstStyle/>
        <a:p>
          <a:endParaRPr lang="en-US"/>
        </a:p>
      </dgm:t>
    </dgm:pt>
    <dgm:pt modelId="{1B2AB8DD-9F64-47DE-9182-217ACC422FAC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s-MX" dirty="0"/>
            <a:t>ENCONTRAR EL FORMATO IDEAL PARA ENTRAR EN EL MERCADO: DISTRIBUIDOR, AGENTE, ETC.</a:t>
          </a:r>
        </a:p>
      </dgm:t>
    </dgm:pt>
    <dgm:pt modelId="{CE46B4FC-DBBC-42D8-B044-C7EA78AD10FF}" type="parTrans" cxnId="{E5524DB6-0488-4C19-9F94-79E5295A8971}">
      <dgm:prSet/>
      <dgm:spPr/>
      <dgm:t>
        <a:bodyPr/>
        <a:lstStyle/>
        <a:p>
          <a:endParaRPr lang="es-MX"/>
        </a:p>
      </dgm:t>
    </dgm:pt>
    <dgm:pt modelId="{37CAC50D-225A-4A1D-915A-6DCD05A85C60}" type="sibTrans" cxnId="{E5524DB6-0488-4C19-9F94-79E5295A8971}">
      <dgm:prSet/>
      <dgm:spPr/>
      <dgm:t>
        <a:bodyPr/>
        <a:lstStyle/>
        <a:p>
          <a:endParaRPr lang="es-MX"/>
        </a:p>
      </dgm:t>
    </dgm:pt>
    <dgm:pt modelId="{4A8418D8-234B-48B0-9027-54AE4CDE72B4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s-MX" dirty="0"/>
            <a:t>Recibir asesoría legal y fiscal</a:t>
          </a:r>
        </a:p>
      </dgm:t>
    </dgm:pt>
    <dgm:pt modelId="{EDEA2649-AB8E-49FD-BE86-F6691974DC5A}" type="parTrans" cxnId="{BC8DF258-1CE6-427E-9811-FCDCED34C814}">
      <dgm:prSet/>
      <dgm:spPr/>
      <dgm:t>
        <a:bodyPr/>
        <a:lstStyle/>
        <a:p>
          <a:endParaRPr lang="es-MX"/>
        </a:p>
      </dgm:t>
    </dgm:pt>
    <dgm:pt modelId="{1B4C5E7B-9BC0-4234-98EA-A7366C8B6FB6}" type="sibTrans" cxnId="{BC8DF258-1CE6-427E-9811-FCDCED34C814}">
      <dgm:prSet/>
      <dgm:spPr/>
      <dgm:t>
        <a:bodyPr/>
        <a:lstStyle/>
        <a:p>
          <a:endParaRPr lang="es-MX"/>
        </a:p>
      </dgm:t>
    </dgm:pt>
    <dgm:pt modelId="{1799205E-A9DC-45F9-B069-7D519CCF1E73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s-MX" dirty="0"/>
            <a:t>PACIENCIA</a:t>
          </a:r>
        </a:p>
      </dgm:t>
    </dgm:pt>
    <dgm:pt modelId="{951539B2-5901-4904-BCB9-0F90ECB4C24E}" type="parTrans" cxnId="{15566AC0-00B1-4BA1-8EA0-E0714C588D62}">
      <dgm:prSet/>
      <dgm:spPr/>
      <dgm:t>
        <a:bodyPr/>
        <a:lstStyle/>
        <a:p>
          <a:endParaRPr lang="es-MX"/>
        </a:p>
      </dgm:t>
    </dgm:pt>
    <dgm:pt modelId="{F89145AC-88DE-43B7-920B-BC4AC447A620}" type="sibTrans" cxnId="{15566AC0-00B1-4BA1-8EA0-E0714C588D62}">
      <dgm:prSet/>
      <dgm:spPr/>
      <dgm:t>
        <a:bodyPr/>
        <a:lstStyle/>
        <a:p>
          <a:endParaRPr lang="es-MX"/>
        </a:p>
      </dgm:t>
    </dgm:pt>
    <dgm:pt modelId="{B876C943-1B7E-4CAF-8932-D5D3B40CD45E}" type="pres">
      <dgm:prSet presAssocID="{09A719B0-6EE3-46A8-AABA-6E038A4879DA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7C238C1-88B8-4A3D-B6BF-2429A0109314}" type="pres">
      <dgm:prSet presAssocID="{7688017B-6078-4D10-93F7-FA7E8A3C8D25}" presName="compNode" presStyleCnt="0"/>
      <dgm:spPr/>
    </dgm:pt>
    <dgm:pt modelId="{2725BA4A-E338-4409-B596-BF60874898CD}" type="pres">
      <dgm:prSet presAssocID="{7688017B-6078-4D10-93F7-FA7E8A3C8D25}" presName="iconBgRect" presStyleLbl="bgShp" presStyleIdx="0" presStyleCnt="8"/>
      <dgm:spPr>
        <a:prstGeom prst="round2DiagRect">
          <a:avLst>
            <a:gd name="adj1" fmla="val 29727"/>
            <a:gd name="adj2" fmla="val 0"/>
          </a:avLst>
        </a:prstGeom>
      </dgm:spPr>
    </dgm:pt>
    <dgm:pt modelId="{27872E8D-A31D-46FB-BAA0-F9F706CF2C57}" type="pres">
      <dgm:prSet presAssocID="{7688017B-6078-4D10-93F7-FA7E8A3C8D25}" presName="iconRect" presStyleLbl="node1" presStyleIdx="0" presStyleCnt="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iosco"/>
        </a:ext>
      </dgm:extLst>
    </dgm:pt>
    <dgm:pt modelId="{07B69707-EBF3-4F2A-96B9-0AAF8EC7C02D}" type="pres">
      <dgm:prSet presAssocID="{7688017B-6078-4D10-93F7-FA7E8A3C8D25}" presName="spaceRect" presStyleCnt="0"/>
      <dgm:spPr/>
    </dgm:pt>
    <dgm:pt modelId="{C836289E-CDA9-4A23-B28A-654FC3433AF6}" type="pres">
      <dgm:prSet presAssocID="{7688017B-6078-4D10-93F7-FA7E8A3C8D25}" presName="textRect" presStyleLbl="revTx" presStyleIdx="0" presStyleCnt="8">
        <dgm:presLayoutVars>
          <dgm:chMax val="1"/>
          <dgm:chPref val="1"/>
        </dgm:presLayoutVars>
      </dgm:prSet>
      <dgm:spPr/>
      <dgm:t>
        <a:bodyPr/>
        <a:lstStyle/>
        <a:p>
          <a:endParaRPr lang="es-ES"/>
        </a:p>
      </dgm:t>
    </dgm:pt>
    <dgm:pt modelId="{0D666524-7FFE-4F89-B8EF-76BF17D02F9B}" type="pres">
      <dgm:prSet presAssocID="{BAB257B9-BBA2-4D07-935F-375BA4C6B39A}" presName="sibTrans" presStyleCnt="0"/>
      <dgm:spPr/>
    </dgm:pt>
    <dgm:pt modelId="{18F77867-4299-437D-BF1A-C061381C3F8F}" type="pres">
      <dgm:prSet presAssocID="{C56939AB-F474-4591-A3EC-40BDAA91F587}" presName="compNode" presStyleCnt="0"/>
      <dgm:spPr/>
    </dgm:pt>
    <dgm:pt modelId="{75E886C3-19C4-4B62-B2D9-C172A5D79272}" type="pres">
      <dgm:prSet presAssocID="{C56939AB-F474-4591-A3EC-40BDAA91F587}" presName="iconBgRect" presStyleLbl="bgShp" presStyleIdx="1" presStyleCnt="8"/>
      <dgm:spPr>
        <a:prstGeom prst="round2DiagRect">
          <a:avLst>
            <a:gd name="adj1" fmla="val 29727"/>
            <a:gd name="adj2" fmla="val 0"/>
          </a:avLst>
        </a:prstGeom>
      </dgm:spPr>
    </dgm:pt>
    <dgm:pt modelId="{3A24434C-F89B-46D4-9483-C78028D2F4B7}" type="pres">
      <dgm:prSet presAssocID="{C56939AB-F474-4591-A3EC-40BDAA91F587}" presName="iconRect" presStyleLbl="node1" presStyleIdx="1" presStyleCnt="8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mbilla"/>
        </a:ext>
      </dgm:extLst>
    </dgm:pt>
    <dgm:pt modelId="{CBEF698D-7A99-4722-8895-65E072CB4C01}" type="pres">
      <dgm:prSet presAssocID="{C56939AB-F474-4591-A3EC-40BDAA91F587}" presName="spaceRect" presStyleCnt="0"/>
      <dgm:spPr/>
    </dgm:pt>
    <dgm:pt modelId="{844C189D-2AF9-4C79-B00A-95F48B42643F}" type="pres">
      <dgm:prSet presAssocID="{C56939AB-F474-4591-A3EC-40BDAA91F587}" presName="textRect" presStyleLbl="revTx" presStyleIdx="1" presStyleCnt="8">
        <dgm:presLayoutVars>
          <dgm:chMax val="1"/>
          <dgm:chPref val="1"/>
        </dgm:presLayoutVars>
      </dgm:prSet>
      <dgm:spPr/>
      <dgm:t>
        <a:bodyPr/>
        <a:lstStyle/>
        <a:p>
          <a:endParaRPr lang="es-ES"/>
        </a:p>
      </dgm:t>
    </dgm:pt>
    <dgm:pt modelId="{087DD065-C9A7-4E09-811C-FCF765C5EE5A}" type="pres">
      <dgm:prSet presAssocID="{460D3497-07F5-4EA9-B29F-7E1C2C24F800}" presName="sibTrans" presStyleCnt="0"/>
      <dgm:spPr/>
    </dgm:pt>
    <dgm:pt modelId="{B66FDC1F-CB41-461F-8D6C-679632A6592C}" type="pres">
      <dgm:prSet presAssocID="{2823AE68-682D-4662-A704-A69D8DD76CA4}" presName="compNode" presStyleCnt="0"/>
      <dgm:spPr/>
    </dgm:pt>
    <dgm:pt modelId="{7CBB6F28-E75B-48CB-A80E-41CCF55C2B9B}" type="pres">
      <dgm:prSet presAssocID="{2823AE68-682D-4662-A704-A69D8DD76CA4}" presName="iconBgRect" presStyleLbl="bgShp" presStyleIdx="2" presStyleCnt="8"/>
      <dgm:spPr>
        <a:prstGeom prst="round2DiagRect">
          <a:avLst>
            <a:gd name="adj1" fmla="val 29727"/>
            <a:gd name="adj2" fmla="val 0"/>
          </a:avLst>
        </a:prstGeom>
      </dgm:spPr>
    </dgm:pt>
    <dgm:pt modelId="{D6FF018C-9976-4B56-8095-022828516D85}" type="pres">
      <dgm:prSet presAssocID="{2823AE68-682D-4662-A704-A69D8DD76CA4}" presName="iconRect" presStyleLbl="node1" presStyleIdx="2" presStyleCnt="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BC9C12E1-F2E0-4EEA-9083-AD3C96EA8823}" type="pres">
      <dgm:prSet presAssocID="{2823AE68-682D-4662-A704-A69D8DD76CA4}" presName="spaceRect" presStyleCnt="0"/>
      <dgm:spPr/>
    </dgm:pt>
    <dgm:pt modelId="{77FF5427-220E-42F4-836E-F360CA41F8BE}" type="pres">
      <dgm:prSet presAssocID="{2823AE68-682D-4662-A704-A69D8DD76CA4}" presName="textRect" presStyleLbl="revTx" presStyleIdx="2" presStyleCnt="8">
        <dgm:presLayoutVars>
          <dgm:chMax val="1"/>
          <dgm:chPref val="1"/>
        </dgm:presLayoutVars>
      </dgm:prSet>
      <dgm:spPr/>
      <dgm:t>
        <a:bodyPr/>
        <a:lstStyle/>
        <a:p>
          <a:endParaRPr lang="es-ES"/>
        </a:p>
      </dgm:t>
    </dgm:pt>
    <dgm:pt modelId="{76C76385-2B89-49DD-8C64-946564148C2E}" type="pres">
      <dgm:prSet presAssocID="{8D61538B-6E64-4241-86AF-5083020CED04}" presName="sibTrans" presStyleCnt="0"/>
      <dgm:spPr/>
    </dgm:pt>
    <dgm:pt modelId="{54056A64-E088-4AE5-B18D-3B98B69A4092}" type="pres">
      <dgm:prSet presAssocID="{976E1BF3-150D-450B-BFEE-BA90808EE9D1}" presName="compNode" presStyleCnt="0"/>
      <dgm:spPr/>
    </dgm:pt>
    <dgm:pt modelId="{9850B623-DC14-4252-A3B7-D94B0175A427}" type="pres">
      <dgm:prSet presAssocID="{976E1BF3-150D-450B-BFEE-BA90808EE9D1}" presName="iconBgRect" presStyleLbl="bgShp" presStyleIdx="3" presStyleCnt="8"/>
      <dgm:spPr>
        <a:prstGeom prst="round2DiagRect">
          <a:avLst>
            <a:gd name="adj1" fmla="val 29727"/>
            <a:gd name="adj2" fmla="val 0"/>
          </a:avLst>
        </a:prstGeom>
      </dgm:spPr>
    </dgm:pt>
    <dgm:pt modelId="{98E00D87-8F7F-492D-BA78-52A6C50C10EE}" type="pres">
      <dgm:prSet presAssocID="{976E1BF3-150D-450B-BFEE-BA90808EE9D1}" presName="iconRect" presStyleLbl="node1" presStyleIdx="3" presStyleCnt="8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Japanese Dolls"/>
        </a:ext>
      </dgm:extLst>
    </dgm:pt>
    <dgm:pt modelId="{CCBF0DDC-AF3C-4C29-B344-785F51283E54}" type="pres">
      <dgm:prSet presAssocID="{976E1BF3-150D-450B-BFEE-BA90808EE9D1}" presName="spaceRect" presStyleCnt="0"/>
      <dgm:spPr/>
    </dgm:pt>
    <dgm:pt modelId="{180B433B-A8A1-463C-ADAA-FFDC895C368D}" type="pres">
      <dgm:prSet presAssocID="{976E1BF3-150D-450B-BFEE-BA90808EE9D1}" presName="textRect" presStyleLbl="revTx" presStyleIdx="3" presStyleCnt="8">
        <dgm:presLayoutVars>
          <dgm:chMax val="1"/>
          <dgm:chPref val="1"/>
        </dgm:presLayoutVars>
      </dgm:prSet>
      <dgm:spPr/>
      <dgm:t>
        <a:bodyPr/>
        <a:lstStyle/>
        <a:p>
          <a:endParaRPr lang="es-ES"/>
        </a:p>
      </dgm:t>
    </dgm:pt>
    <dgm:pt modelId="{A677F3B9-C180-4BC2-83F7-ABC1B3B84796}" type="pres">
      <dgm:prSet presAssocID="{847429A3-810C-4D54-AAEF-32DA7AA224D4}" presName="sibTrans" presStyleCnt="0"/>
      <dgm:spPr/>
    </dgm:pt>
    <dgm:pt modelId="{6148EBFE-1E63-4246-99CA-591D42E23793}" type="pres">
      <dgm:prSet presAssocID="{91020071-6C7F-4CB2-A023-E722AFAA9A9B}" presName="compNode" presStyleCnt="0"/>
      <dgm:spPr/>
    </dgm:pt>
    <dgm:pt modelId="{BB6228B2-1439-47B0-9461-3E3A34182242}" type="pres">
      <dgm:prSet presAssocID="{91020071-6C7F-4CB2-A023-E722AFAA9A9B}" presName="iconBgRect" presStyleLbl="bgShp" presStyleIdx="4" presStyleCnt="8"/>
      <dgm:spPr>
        <a:prstGeom prst="round2DiagRect">
          <a:avLst>
            <a:gd name="adj1" fmla="val 29727"/>
            <a:gd name="adj2" fmla="val 0"/>
          </a:avLst>
        </a:prstGeom>
      </dgm:spPr>
    </dgm:pt>
    <dgm:pt modelId="{FC1B99C3-BDC9-4EEA-A8C7-E0EFFE7B1B62}" type="pres">
      <dgm:prSet presAssocID="{91020071-6C7F-4CB2-A023-E722AFAA9A9B}" presName="iconRect" presStyleLbl="node1" presStyleIdx="4" presStyleCnt="8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ohibido"/>
        </a:ext>
      </dgm:extLst>
    </dgm:pt>
    <dgm:pt modelId="{A84261E1-BA1E-4B77-BB78-E74AC81350F3}" type="pres">
      <dgm:prSet presAssocID="{91020071-6C7F-4CB2-A023-E722AFAA9A9B}" presName="spaceRect" presStyleCnt="0"/>
      <dgm:spPr/>
    </dgm:pt>
    <dgm:pt modelId="{8CFCBB81-68D1-4187-9943-090ECF9E1056}" type="pres">
      <dgm:prSet presAssocID="{91020071-6C7F-4CB2-A023-E722AFAA9A9B}" presName="textRect" presStyleLbl="revTx" presStyleIdx="4" presStyleCnt="8">
        <dgm:presLayoutVars>
          <dgm:chMax val="1"/>
          <dgm:chPref val="1"/>
        </dgm:presLayoutVars>
      </dgm:prSet>
      <dgm:spPr/>
      <dgm:t>
        <a:bodyPr/>
        <a:lstStyle/>
        <a:p>
          <a:endParaRPr lang="es-ES"/>
        </a:p>
      </dgm:t>
    </dgm:pt>
    <dgm:pt modelId="{1CE55CF7-88B9-443E-A106-574AA8A33302}" type="pres">
      <dgm:prSet presAssocID="{17CB902E-6581-449C-938A-789B8851BD0D}" presName="sibTrans" presStyleCnt="0"/>
      <dgm:spPr/>
    </dgm:pt>
    <dgm:pt modelId="{C52A2004-DEE3-4350-9775-867565E16080}" type="pres">
      <dgm:prSet presAssocID="{1B2AB8DD-9F64-47DE-9182-217ACC422FAC}" presName="compNode" presStyleCnt="0"/>
      <dgm:spPr/>
    </dgm:pt>
    <dgm:pt modelId="{442549B4-8E62-413F-8440-1A2EDDF46594}" type="pres">
      <dgm:prSet presAssocID="{1B2AB8DD-9F64-47DE-9182-217ACC422FAC}" presName="iconBgRect" presStyleLbl="bgShp" presStyleIdx="5" presStyleCnt="8"/>
      <dgm:spPr>
        <a:prstGeom prst="round2DiagRect">
          <a:avLst>
            <a:gd name="adj1" fmla="val 29727"/>
            <a:gd name="adj2" fmla="val 0"/>
          </a:avLst>
        </a:prstGeom>
      </dgm:spPr>
    </dgm:pt>
    <dgm:pt modelId="{46ECBBCC-4449-4845-9371-A5F9E18EAA72}" type="pres">
      <dgm:prSet presAssocID="{1B2AB8DD-9F64-47DE-9182-217ACC422FAC}" presName="iconRect" presStyleLbl="node1" presStyleIdx="5" presStyleCnt="8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iezas de ajedrez"/>
        </a:ext>
      </dgm:extLst>
    </dgm:pt>
    <dgm:pt modelId="{300B5B92-B4EC-4C9C-B45B-466AEE1324E7}" type="pres">
      <dgm:prSet presAssocID="{1B2AB8DD-9F64-47DE-9182-217ACC422FAC}" presName="spaceRect" presStyleCnt="0"/>
      <dgm:spPr/>
    </dgm:pt>
    <dgm:pt modelId="{609FFF5F-3E33-4111-BBB7-46BF0C48C27A}" type="pres">
      <dgm:prSet presAssocID="{1B2AB8DD-9F64-47DE-9182-217ACC422FAC}" presName="textRect" presStyleLbl="revTx" presStyleIdx="5" presStyleCnt="8">
        <dgm:presLayoutVars>
          <dgm:chMax val="1"/>
          <dgm:chPref val="1"/>
        </dgm:presLayoutVars>
      </dgm:prSet>
      <dgm:spPr/>
      <dgm:t>
        <a:bodyPr/>
        <a:lstStyle/>
        <a:p>
          <a:endParaRPr lang="es-ES"/>
        </a:p>
      </dgm:t>
    </dgm:pt>
    <dgm:pt modelId="{AD09DFE2-EF4A-485A-B3AF-944C78DF2AC8}" type="pres">
      <dgm:prSet presAssocID="{37CAC50D-225A-4A1D-915A-6DCD05A85C60}" presName="sibTrans" presStyleCnt="0"/>
      <dgm:spPr/>
    </dgm:pt>
    <dgm:pt modelId="{D0B0393D-2708-44AE-BE75-D207559BBF38}" type="pres">
      <dgm:prSet presAssocID="{1799205E-A9DC-45F9-B069-7D519CCF1E73}" presName="compNode" presStyleCnt="0"/>
      <dgm:spPr/>
    </dgm:pt>
    <dgm:pt modelId="{257BE47A-2672-4418-B2BD-CDF838938BB6}" type="pres">
      <dgm:prSet presAssocID="{1799205E-A9DC-45F9-B069-7D519CCF1E73}" presName="iconBgRect" presStyleLbl="bgShp" presStyleIdx="6" presStyleCnt="8"/>
      <dgm:spPr>
        <a:prstGeom prst="round2DiagRect">
          <a:avLst>
            <a:gd name="adj1" fmla="val 29727"/>
            <a:gd name="adj2" fmla="val 0"/>
          </a:avLst>
        </a:prstGeom>
      </dgm:spPr>
    </dgm:pt>
    <dgm:pt modelId="{85AF964F-428A-491B-88DD-88940B711802}" type="pres">
      <dgm:prSet presAssocID="{1799205E-A9DC-45F9-B069-7D519CCF1E73}" presName="iconRect" presStyleLbl="node1" presStyleIdx="6" presStyleCnt="8"/>
      <dgm:spPr>
        <a:blipFill>
          <a:blip xmlns:r="http://schemas.openxmlformats.org/officeDocument/2006/relationships" r:embed="rId7"/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editación"/>
        </a:ext>
      </dgm:extLst>
    </dgm:pt>
    <dgm:pt modelId="{2BA572EA-85BA-4835-825F-B8CFE1A7287B}" type="pres">
      <dgm:prSet presAssocID="{1799205E-A9DC-45F9-B069-7D519CCF1E73}" presName="spaceRect" presStyleCnt="0"/>
      <dgm:spPr/>
    </dgm:pt>
    <dgm:pt modelId="{AB9819D1-15B3-483C-83BC-6759536B3305}" type="pres">
      <dgm:prSet presAssocID="{1799205E-A9DC-45F9-B069-7D519CCF1E73}" presName="textRect" presStyleLbl="revTx" presStyleIdx="6" presStyleCnt="8">
        <dgm:presLayoutVars>
          <dgm:chMax val="1"/>
          <dgm:chPref val="1"/>
        </dgm:presLayoutVars>
      </dgm:prSet>
      <dgm:spPr/>
      <dgm:t>
        <a:bodyPr/>
        <a:lstStyle/>
        <a:p>
          <a:endParaRPr lang="es-ES"/>
        </a:p>
      </dgm:t>
    </dgm:pt>
    <dgm:pt modelId="{B1EC6B26-17F3-4AF4-9B9E-D1D63FF4E05F}" type="pres">
      <dgm:prSet presAssocID="{F89145AC-88DE-43B7-920B-BC4AC447A620}" presName="sibTrans" presStyleCnt="0"/>
      <dgm:spPr/>
    </dgm:pt>
    <dgm:pt modelId="{0A36E92C-D368-41DA-8264-28D1C93D2148}" type="pres">
      <dgm:prSet presAssocID="{4A8418D8-234B-48B0-9027-54AE4CDE72B4}" presName="compNode" presStyleCnt="0"/>
      <dgm:spPr/>
    </dgm:pt>
    <dgm:pt modelId="{A7C715AF-8D4F-493E-8721-0DB12D26310A}" type="pres">
      <dgm:prSet presAssocID="{4A8418D8-234B-48B0-9027-54AE4CDE72B4}" presName="iconBgRect" presStyleLbl="bgShp" presStyleIdx="7" presStyleCnt="8"/>
      <dgm:spPr>
        <a:prstGeom prst="round2DiagRect">
          <a:avLst>
            <a:gd name="adj1" fmla="val 29727"/>
            <a:gd name="adj2" fmla="val 0"/>
          </a:avLst>
        </a:prstGeom>
      </dgm:spPr>
    </dgm:pt>
    <dgm:pt modelId="{588D501E-221F-4643-BF5B-D16053EFFA71}" type="pres">
      <dgm:prSet presAssocID="{4A8418D8-234B-48B0-9027-54AE4CDE72B4}" presName="iconRect" presStyleLbl="node1" presStyleIdx="7" presStyleCnt="8"/>
      <dgm:spPr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ala de juntas"/>
        </a:ext>
      </dgm:extLst>
    </dgm:pt>
    <dgm:pt modelId="{A1F016C0-EDF0-406E-9FB4-C749884A2A85}" type="pres">
      <dgm:prSet presAssocID="{4A8418D8-234B-48B0-9027-54AE4CDE72B4}" presName="spaceRect" presStyleCnt="0"/>
      <dgm:spPr/>
    </dgm:pt>
    <dgm:pt modelId="{22C9D522-7D4D-4DA1-B39D-473F82E79B6E}" type="pres">
      <dgm:prSet presAssocID="{4A8418D8-234B-48B0-9027-54AE4CDE72B4}" presName="textRect" presStyleLbl="revTx" presStyleIdx="7" presStyleCnt="8">
        <dgm:presLayoutVars>
          <dgm:chMax val="1"/>
          <dgm:chPref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1D16A92-6E2E-406F-A96F-88DBAD69AEBB}" srcId="{09A719B0-6EE3-46A8-AABA-6E038A4879DA}" destId="{2823AE68-682D-4662-A704-A69D8DD76CA4}" srcOrd="2" destOrd="0" parTransId="{B15C17A2-2A0F-451F-A201-0C52950EA1F1}" sibTransId="{8D61538B-6E64-4241-86AF-5083020CED04}"/>
    <dgm:cxn modelId="{AD8FE4CC-603A-4042-85B4-68DA8C931CB2}" type="presOf" srcId="{1B2AB8DD-9F64-47DE-9182-217ACC422FAC}" destId="{609FFF5F-3E33-4111-BBB7-46BF0C48C27A}" srcOrd="0" destOrd="0" presId="urn:microsoft.com/office/officeart/2018/5/layout/IconLeafLabelList"/>
    <dgm:cxn modelId="{3F10C21D-FCB6-46BB-AB35-5C3F720B0A0C}" type="presOf" srcId="{C56939AB-F474-4591-A3EC-40BDAA91F587}" destId="{844C189D-2AF9-4C79-B00A-95F48B42643F}" srcOrd="0" destOrd="0" presId="urn:microsoft.com/office/officeart/2018/5/layout/IconLeafLabelList"/>
    <dgm:cxn modelId="{048A4ECB-B918-4CD9-91CE-7F70DF0AC46B}" srcId="{09A719B0-6EE3-46A8-AABA-6E038A4879DA}" destId="{976E1BF3-150D-450B-BFEE-BA90808EE9D1}" srcOrd="3" destOrd="0" parTransId="{6992208E-4B28-433E-BBA7-78E67829586B}" sibTransId="{847429A3-810C-4D54-AAEF-32DA7AA224D4}"/>
    <dgm:cxn modelId="{3984DDCE-288D-43D3-AF06-26E96F522A02}" type="presOf" srcId="{7688017B-6078-4D10-93F7-FA7E8A3C8D25}" destId="{C836289E-CDA9-4A23-B28A-654FC3433AF6}" srcOrd="0" destOrd="0" presId="urn:microsoft.com/office/officeart/2018/5/layout/IconLeafLabelList"/>
    <dgm:cxn modelId="{AE402229-4E42-412B-8D7F-DBB46533CEB4}" srcId="{09A719B0-6EE3-46A8-AABA-6E038A4879DA}" destId="{C56939AB-F474-4591-A3EC-40BDAA91F587}" srcOrd="1" destOrd="0" parTransId="{E37694CB-C2AD-4E4B-9F14-0013A36BB7A2}" sibTransId="{460D3497-07F5-4EA9-B29F-7E1C2C24F800}"/>
    <dgm:cxn modelId="{3C2CD97B-DD72-40CD-B752-11D104ADA0C7}" type="presOf" srcId="{09A719B0-6EE3-46A8-AABA-6E038A4879DA}" destId="{B876C943-1B7E-4CAF-8932-D5D3B40CD45E}" srcOrd="0" destOrd="0" presId="urn:microsoft.com/office/officeart/2018/5/layout/IconLeafLabelList"/>
    <dgm:cxn modelId="{657E3699-D07C-485D-9C58-4552A568A77C}" type="presOf" srcId="{91020071-6C7F-4CB2-A023-E722AFAA9A9B}" destId="{8CFCBB81-68D1-4187-9943-090ECF9E1056}" srcOrd="0" destOrd="0" presId="urn:microsoft.com/office/officeart/2018/5/layout/IconLeafLabelList"/>
    <dgm:cxn modelId="{AD3C9125-3DCE-4D8B-BFEE-3050C208FA9B}" type="presOf" srcId="{1799205E-A9DC-45F9-B069-7D519CCF1E73}" destId="{AB9819D1-15B3-483C-83BC-6759536B3305}" srcOrd="0" destOrd="0" presId="urn:microsoft.com/office/officeart/2018/5/layout/IconLeafLabelList"/>
    <dgm:cxn modelId="{4EC49C06-62E1-44B1-AEA0-8629B7C0F07A}" type="presOf" srcId="{976E1BF3-150D-450B-BFEE-BA90808EE9D1}" destId="{180B433B-A8A1-463C-ADAA-FFDC895C368D}" srcOrd="0" destOrd="0" presId="urn:microsoft.com/office/officeart/2018/5/layout/IconLeafLabelList"/>
    <dgm:cxn modelId="{BC8DF258-1CE6-427E-9811-FCDCED34C814}" srcId="{09A719B0-6EE3-46A8-AABA-6E038A4879DA}" destId="{4A8418D8-234B-48B0-9027-54AE4CDE72B4}" srcOrd="7" destOrd="0" parTransId="{EDEA2649-AB8E-49FD-BE86-F6691974DC5A}" sibTransId="{1B4C5E7B-9BC0-4234-98EA-A7366C8B6FB6}"/>
    <dgm:cxn modelId="{7B85BAA4-B16B-4F95-9763-BB5BD4B7B1A4}" type="presOf" srcId="{4A8418D8-234B-48B0-9027-54AE4CDE72B4}" destId="{22C9D522-7D4D-4DA1-B39D-473F82E79B6E}" srcOrd="0" destOrd="0" presId="urn:microsoft.com/office/officeart/2018/5/layout/IconLeafLabelList"/>
    <dgm:cxn modelId="{4BA9BA53-90ED-45E4-B164-94965EBEE453}" srcId="{09A719B0-6EE3-46A8-AABA-6E038A4879DA}" destId="{7688017B-6078-4D10-93F7-FA7E8A3C8D25}" srcOrd="0" destOrd="0" parTransId="{21F7A3CA-C6F1-4FFA-A2A7-A372C9F1D744}" sibTransId="{BAB257B9-BBA2-4D07-935F-375BA4C6B39A}"/>
    <dgm:cxn modelId="{98042DB5-DA52-4E09-A5FC-F721C50F2591}" type="presOf" srcId="{2823AE68-682D-4662-A704-A69D8DD76CA4}" destId="{77FF5427-220E-42F4-836E-F360CA41F8BE}" srcOrd="0" destOrd="0" presId="urn:microsoft.com/office/officeart/2018/5/layout/IconLeafLabelList"/>
    <dgm:cxn modelId="{15566AC0-00B1-4BA1-8EA0-E0714C588D62}" srcId="{09A719B0-6EE3-46A8-AABA-6E038A4879DA}" destId="{1799205E-A9DC-45F9-B069-7D519CCF1E73}" srcOrd="6" destOrd="0" parTransId="{951539B2-5901-4904-BCB9-0F90ECB4C24E}" sibTransId="{F89145AC-88DE-43B7-920B-BC4AC447A620}"/>
    <dgm:cxn modelId="{E5524DB6-0488-4C19-9F94-79E5295A8971}" srcId="{09A719B0-6EE3-46A8-AABA-6E038A4879DA}" destId="{1B2AB8DD-9F64-47DE-9182-217ACC422FAC}" srcOrd="5" destOrd="0" parTransId="{CE46B4FC-DBBC-42D8-B044-C7EA78AD10FF}" sibTransId="{37CAC50D-225A-4A1D-915A-6DCD05A85C60}"/>
    <dgm:cxn modelId="{BAA1F434-520C-4F62-9D53-B99A9CD620C0}" srcId="{09A719B0-6EE3-46A8-AABA-6E038A4879DA}" destId="{91020071-6C7F-4CB2-A023-E722AFAA9A9B}" srcOrd="4" destOrd="0" parTransId="{7692D175-095E-44C6-979E-DFEF80F998A9}" sibTransId="{17CB902E-6581-449C-938A-789B8851BD0D}"/>
    <dgm:cxn modelId="{07B41C4F-8774-441F-B96C-B0EB3C368B2E}" type="presParOf" srcId="{B876C943-1B7E-4CAF-8932-D5D3B40CD45E}" destId="{E7C238C1-88B8-4A3D-B6BF-2429A0109314}" srcOrd="0" destOrd="0" presId="urn:microsoft.com/office/officeart/2018/5/layout/IconLeafLabelList"/>
    <dgm:cxn modelId="{08DD3CBD-F51C-445C-834C-B6575B6A84C6}" type="presParOf" srcId="{E7C238C1-88B8-4A3D-B6BF-2429A0109314}" destId="{2725BA4A-E338-4409-B596-BF60874898CD}" srcOrd="0" destOrd="0" presId="urn:microsoft.com/office/officeart/2018/5/layout/IconLeafLabelList"/>
    <dgm:cxn modelId="{9DA0834E-7F65-4487-97A8-94BB78D54248}" type="presParOf" srcId="{E7C238C1-88B8-4A3D-B6BF-2429A0109314}" destId="{27872E8D-A31D-46FB-BAA0-F9F706CF2C57}" srcOrd="1" destOrd="0" presId="urn:microsoft.com/office/officeart/2018/5/layout/IconLeafLabelList"/>
    <dgm:cxn modelId="{2BE94DCC-2B75-411D-9F43-DC26E47C1BB5}" type="presParOf" srcId="{E7C238C1-88B8-4A3D-B6BF-2429A0109314}" destId="{07B69707-EBF3-4F2A-96B9-0AAF8EC7C02D}" srcOrd="2" destOrd="0" presId="urn:microsoft.com/office/officeart/2018/5/layout/IconLeafLabelList"/>
    <dgm:cxn modelId="{F830C4B2-E63F-45AD-9A61-843D87071641}" type="presParOf" srcId="{E7C238C1-88B8-4A3D-B6BF-2429A0109314}" destId="{C836289E-CDA9-4A23-B28A-654FC3433AF6}" srcOrd="3" destOrd="0" presId="urn:microsoft.com/office/officeart/2018/5/layout/IconLeafLabelList"/>
    <dgm:cxn modelId="{E3890CFD-3B76-4A0A-AC47-DE7078B5BC12}" type="presParOf" srcId="{B876C943-1B7E-4CAF-8932-D5D3B40CD45E}" destId="{0D666524-7FFE-4F89-B8EF-76BF17D02F9B}" srcOrd="1" destOrd="0" presId="urn:microsoft.com/office/officeart/2018/5/layout/IconLeafLabelList"/>
    <dgm:cxn modelId="{3465B489-F0B6-47ED-A5F9-757F83A5A26F}" type="presParOf" srcId="{B876C943-1B7E-4CAF-8932-D5D3B40CD45E}" destId="{18F77867-4299-437D-BF1A-C061381C3F8F}" srcOrd="2" destOrd="0" presId="urn:microsoft.com/office/officeart/2018/5/layout/IconLeafLabelList"/>
    <dgm:cxn modelId="{97FB984C-77F0-4559-A6F2-0DAFA4DF71D5}" type="presParOf" srcId="{18F77867-4299-437D-BF1A-C061381C3F8F}" destId="{75E886C3-19C4-4B62-B2D9-C172A5D79272}" srcOrd="0" destOrd="0" presId="urn:microsoft.com/office/officeart/2018/5/layout/IconLeafLabelList"/>
    <dgm:cxn modelId="{8845960F-8279-4C10-98EB-A0B5F2A51D1C}" type="presParOf" srcId="{18F77867-4299-437D-BF1A-C061381C3F8F}" destId="{3A24434C-F89B-46D4-9483-C78028D2F4B7}" srcOrd="1" destOrd="0" presId="urn:microsoft.com/office/officeart/2018/5/layout/IconLeafLabelList"/>
    <dgm:cxn modelId="{4CF4F9C8-C98C-4254-A705-AE648BA7C5C5}" type="presParOf" srcId="{18F77867-4299-437D-BF1A-C061381C3F8F}" destId="{CBEF698D-7A99-4722-8895-65E072CB4C01}" srcOrd="2" destOrd="0" presId="urn:microsoft.com/office/officeart/2018/5/layout/IconLeafLabelList"/>
    <dgm:cxn modelId="{F27BCB26-A77E-4B9B-B5D9-4F0EA8475002}" type="presParOf" srcId="{18F77867-4299-437D-BF1A-C061381C3F8F}" destId="{844C189D-2AF9-4C79-B00A-95F48B42643F}" srcOrd="3" destOrd="0" presId="urn:microsoft.com/office/officeart/2018/5/layout/IconLeafLabelList"/>
    <dgm:cxn modelId="{3531A8CD-3800-4F0B-B8A8-A1C6FC0AC938}" type="presParOf" srcId="{B876C943-1B7E-4CAF-8932-D5D3B40CD45E}" destId="{087DD065-C9A7-4E09-811C-FCF765C5EE5A}" srcOrd="3" destOrd="0" presId="urn:microsoft.com/office/officeart/2018/5/layout/IconLeafLabelList"/>
    <dgm:cxn modelId="{38E0EBD5-FF28-4D93-85AB-C679E842DC7B}" type="presParOf" srcId="{B876C943-1B7E-4CAF-8932-D5D3B40CD45E}" destId="{B66FDC1F-CB41-461F-8D6C-679632A6592C}" srcOrd="4" destOrd="0" presId="urn:microsoft.com/office/officeart/2018/5/layout/IconLeafLabelList"/>
    <dgm:cxn modelId="{73558D50-8A2E-4E23-8882-9E376B08D58B}" type="presParOf" srcId="{B66FDC1F-CB41-461F-8D6C-679632A6592C}" destId="{7CBB6F28-E75B-48CB-A80E-41CCF55C2B9B}" srcOrd="0" destOrd="0" presId="urn:microsoft.com/office/officeart/2018/5/layout/IconLeafLabelList"/>
    <dgm:cxn modelId="{F6E223F3-E914-40E6-8151-3143E8DC2931}" type="presParOf" srcId="{B66FDC1F-CB41-461F-8D6C-679632A6592C}" destId="{D6FF018C-9976-4B56-8095-022828516D85}" srcOrd="1" destOrd="0" presId="urn:microsoft.com/office/officeart/2018/5/layout/IconLeafLabelList"/>
    <dgm:cxn modelId="{BD8CB9BB-1B56-42CA-9F2B-A2C69F16F2DE}" type="presParOf" srcId="{B66FDC1F-CB41-461F-8D6C-679632A6592C}" destId="{BC9C12E1-F2E0-4EEA-9083-AD3C96EA8823}" srcOrd="2" destOrd="0" presId="urn:microsoft.com/office/officeart/2018/5/layout/IconLeafLabelList"/>
    <dgm:cxn modelId="{D6706DAE-E2F6-4C72-9EBD-C446E6A331ED}" type="presParOf" srcId="{B66FDC1F-CB41-461F-8D6C-679632A6592C}" destId="{77FF5427-220E-42F4-836E-F360CA41F8BE}" srcOrd="3" destOrd="0" presId="urn:microsoft.com/office/officeart/2018/5/layout/IconLeafLabelList"/>
    <dgm:cxn modelId="{2FA11FB4-B0E5-4ADA-9F64-E9E01429C9FD}" type="presParOf" srcId="{B876C943-1B7E-4CAF-8932-D5D3B40CD45E}" destId="{76C76385-2B89-49DD-8C64-946564148C2E}" srcOrd="5" destOrd="0" presId="urn:microsoft.com/office/officeart/2018/5/layout/IconLeafLabelList"/>
    <dgm:cxn modelId="{11C7B240-8CA0-4468-BF5F-F9CC1188AE36}" type="presParOf" srcId="{B876C943-1B7E-4CAF-8932-D5D3B40CD45E}" destId="{54056A64-E088-4AE5-B18D-3B98B69A4092}" srcOrd="6" destOrd="0" presId="urn:microsoft.com/office/officeart/2018/5/layout/IconLeafLabelList"/>
    <dgm:cxn modelId="{69B6EE6C-030E-4274-BB33-868DD2A325B1}" type="presParOf" srcId="{54056A64-E088-4AE5-B18D-3B98B69A4092}" destId="{9850B623-DC14-4252-A3B7-D94B0175A427}" srcOrd="0" destOrd="0" presId="urn:microsoft.com/office/officeart/2018/5/layout/IconLeafLabelList"/>
    <dgm:cxn modelId="{A997F911-C73C-43B8-B78C-41EB34C2D4AC}" type="presParOf" srcId="{54056A64-E088-4AE5-B18D-3B98B69A4092}" destId="{98E00D87-8F7F-492D-BA78-52A6C50C10EE}" srcOrd="1" destOrd="0" presId="urn:microsoft.com/office/officeart/2018/5/layout/IconLeafLabelList"/>
    <dgm:cxn modelId="{C83EB925-4D4E-4D65-BC31-355F0AF34FE9}" type="presParOf" srcId="{54056A64-E088-4AE5-B18D-3B98B69A4092}" destId="{CCBF0DDC-AF3C-4C29-B344-785F51283E54}" srcOrd="2" destOrd="0" presId="urn:microsoft.com/office/officeart/2018/5/layout/IconLeafLabelList"/>
    <dgm:cxn modelId="{E77B9BAC-60BF-4B1F-A566-5AE51B205D34}" type="presParOf" srcId="{54056A64-E088-4AE5-B18D-3B98B69A4092}" destId="{180B433B-A8A1-463C-ADAA-FFDC895C368D}" srcOrd="3" destOrd="0" presId="urn:microsoft.com/office/officeart/2018/5/layout/IconLeafLabelList"/>
    <dgm:cxn modelId="{F66FC377-66FE-4567-95EC-7F3421A920F8}" type="presParOf" srcId="{B876C943-1B7E-4CAF-8932-D5D3B40CD45E}" destId="{A677F3B9-C180-4BC2-83F7-ABC1B3B84796}" srcOrd="7" destOrd="0" presId="urn:microsoft.com/office/officeart/2018/5/layout/IconLeafLabelList"/>
    <dgm:cxn modelId="{396DF257-1812-4E70-8FBB-C083EB1F3A23}" type="presParOf" srcId="{B876C943-1B7E-4CAF-8932-D5D3B40CD45E}" destId="{6148EBFE-1E63-4246-99CA-591D42E23793}" srcOrd="8" destOrd="0" presId="urn:microsoft.com/office/officeart/2018/5/layout/IconLeafLabelList"/>
    <dgm:cxn modelId="{42AA712C-B604-4D35-B969-1A6C89A55891}" type="presParOf" srcId="{6148EBFE-1E63-4246-99CA-591D42E23793}" destId="{BB6228B2-1439-47B0-9461-3E3A34182242}" srcOrd="0" destOrd="0" presId="urn:microsoft.com/office/officeart/2018/5/layout/IconLeafLabelList"/>
    <dgm:cxn modelId="{DA7310F9-C9EA-4992-97E1-C52ADC448D43}" type="presParOf" srcId="{6148EBFE-1E63-4246-99CA-591D42E23793}" destId="{FC1B99C3-BDC9-4EEA-A8C7-E0EFFE7B1B62}" srcOrd="1" destOrd="0" presId="urn:microsoft.com/office/officeart/2018/5/layout/IconLeafLabelList"/>
    <dgm:cxn modelId="{83F8972A-D4D3-45EE-925F-D5A27CA3568E}" type="presParOf" srcId="{6148EBFE-1E63-4246-99CA-591D42E23793}" destId="{A84261E1-BA1E-4B77-BB78-E74AC81350F3}" srcOrd="2" destOrd="0" presId="urn:microsoft.com/office/officeart/2018/5/layout/IconLeafLabelList"/>
    <dgm:cxn modelId="{F88B3E8F-F1E2-48B0-ABDC-A9D47BD599C9}" type="presParOf" srcId="{6148EBFE-1E63-4246-99CA-591D42E23793}" destId="{8CFCBB81-68D1-4187-9943-090ECF9E1056}" srcOrd="3" destOrd="0" presId="urn:microsoft.com/office/officeart/2018/5/layout/IconLeafLabelList"/>
    <dgm:cxn modelId="{D7228F34-01E3-4250-92E7-37DDDBE1F4F9}" type="presParOf" srcId="{B876C943-1B7E-4CAF-8932-D5D3B40CD45E}" destId="{1CE55CF7-88B9-443E-A106-574AA8A33302}" srcOrd="9" destOrd="0" presId="urn:microsoft.com/office/officeart/2018/5/layout/IconLeafLabelList"/>
    <dgm:cxn modelId="{414FEE69-4B26-4DFD-B719-B661BA643B93}" type="presParOf" srcId="{B876C943-1B7E-4CAF-8932-D5D3B40CD45E}" destId="{C52A2004-DEE3-4350-9775-867565E16080}" srcOrd="10" destOrd="0" presId="urn:microsoft.com/office/officeart/2018/5/layout/IconLeafLabelList"/>
    <dgm:cxn modelId="{9DC4D78A-E28A-49AD-9C67-924E7B02E3A4}" type="presParOf" srcId="{C52A2004-DEE3-4350-9775-867565E16080}" destId="{442549B4-8E62-413F-8440-1A2EDDF46594}" srcOrd="0" destOrd="0" presId="urn:microsoft.com/office/officeart/2018/5/layout/IconLeafLabelList"/>
    <dgm:cxn modelId="{172A3840-0947-4250-834A-5EDC823E1281}" type="presParOf" srcId="{C52A2004-DEE3-4350-9775-867565E16080}" destId="{46ECBBCC-4449-4845-9371-A5F9E18EAA72}" srcOrd="1" destOrd="0" presId="urn:microsoft.com/office/officeart/2018/5/layout/IconLeafLabelList"/>
    <dgm:cxn modelId="{4E5AA6EC-8626-4FBD-8E84-630CBBB5EB63}" type="presParOf" srcId="{C52A2004-DEE3-4350-9775-867565E16080}" destId="{300B5B92-B4EC-4C9C-B45B-466AEE1324E7}" srcOrd="2" destOrd="0" presId="urn:microsoft.com/office/officeart/2018/5/layout/IconLeafLabelList"/>
    <dgm:cxn modelId="{299061E3-2D2D-4460-A75F-E6E2B31C6C15}" type="presParOf" srcId="{C52A2004-DEE3-4350-9775-867565E16080}" destId="{609FFF5F-3E33-4111-BBB7-46BF0C48C27A}" srcOrd="3" destOrd="0" presId="urn:microsoft.com/office/officeart/2018/5/layout/IconLeafLabelList"/>
    <dgm:cxn modelId="{F2CF3744-F265-4D2C-8BBC-E1A1FC7E7444}" type="presParOf" srcId="{B876C943-1B7E-4CAF-8932-D5D3B40CD45E}" destId="{AD09DFE2-EF4A-485A-B3AF-944C78DF2AC8}" srcOrd="11" destOrd="0" presId="urn:microsoft.com/office/officeart/2018/5/layout/IconLeafLabelList"/>
    <dgm:cxn modelId="{40B9B3B8-AA2D-4AAD-BD53-8E87B52C2722}" type="presParOf" srcId="{B876C943-1B7E-4CAF-8932-D5D3B40CD45E}" destId="{D0B0393D-2708-44AE-BE75-D207559BBF38}" srcOrd="12" destOrd="0" presId="urn:microsoft.com/office/officeart/2018/5/layout/IconLeafLabelList"/>
    <dgm:cxn modelId="{D0EC80EF-2286-4FFA-9E0C-6136ACF3E91C}" type="presParOf" srcId="{D0B0393D-2708-44AE-BE75-D207559BBF38}" destId="{257BE47A-2672-4418-B2BD-CDF838938BB6}" srcOrd="0" destOrd="0" presId="urn:microsoft.com/office/officeart/2018/5/layout/IconLeafLabelList"/>
    <dgm:cxn modelId="{C209A221-3EB2-4374-9585-7ABE855866D6}" type="presParOf" srcId="{D0B0393D-2708-44AE-BE75-D207559BBF38}" destId="{85AF964F-428A-491B-88DD-88940B711802}" srcOrd="1" destOrd="0" presId="urn:microsoft.com/office/officeart/2018/5/layout/IconLeafLabelList"/>
    <dgm:cxn modelId="{9E461E67-4BE9-455E-AC2B-FF7A9F6E3140}" type="presParOf" srcId="{D0B0393D-2708-44AE-BE75-D207559BBF38}" destId="{2BA572EA-85BA-4835-825F-B8CFE1A7287B}" srcOrd="2" destOrd="0" presId="urn:microsoft.com/office/officeart/2018/5/layout/IconLeafLabelList"/>
    <dgm:cxn modelId="{F55C40CE-CBA8-49BC-A4DD-246640B54C39}" type="presParOf" srcId="{D0B0393D-2708-44AE-BE75-D207559BBF38}" destId="{AB9819D1-15B3-483C-83BC-6759536B3305}" srcOrd="3" destOrd="0" presId="urn:microsoft.com/office/officeart/2018/5/layout/IconLeafLabelList"/>
    <dgm:cxn modelId="{3B5940C9-6E89-4063-9810-29E2AAC68B98}" type="presParOf" srcId="{B876C943-1B7E-4CAF-8932-D5D3B40CD45E}" destId="{B1EC6B26-17F3-4AF4-9B9E-D1D63FF4E05F}" srcOrd="13" destOrd="0" presId="urn:microsoft.com/office/officeart/2018/5/layout/IconLeafLabelList"/>
    <dgm:cxn modelId="{E63AEA4C-BAC8-4E44-A693-8D49966C6EA0}" type="presParOf" srcId="{B876C943-1B7E-4CAF-8932-D5D3B40CD45E}" destId="{0A36E92C-D368-41DA-8264-28D1C93D2148}" srcOrd="14" destOrd="0" presId="urn:microsoft.com/office/officeart/2018/5/layout/IconLeafLabelList"/>
    <dgm:cxn modelId="{6EF4CC2F-646B-4B78-A03C-F6FCA206FAA0}" type="presParOf" srcId="{0A36E92C-D368-41DA-8264-28D1C93D2148}" destId="{A7C715AF-8D4F-493E-8721-0DB12D26310A}" srcOrd="0" destOrd="0" presId="urn:microsoft.com/office/officeart/2018/5/layout/IconLeafLabelList"/>
    <dgm:cxn modelId="{3133F3D2-61B4-49D9-892B-2EBC90AD3783}" type="presParOf" srcId="{0A36E92C-D368-41DA-8264-28D1C93D2148}" destId="{588D501E-221F-4643-BF5B-D16053EFFA71}" srcOrd="1" destOrd="0" presId="urn:microsoft.com/office/officeart/2018/5/layout/IconLeafLabelList"/>
    <dgm:cxn modelId="{1B6C7976-91C4-40BD-9B86-73DC9394940E}" type="presParOf" srcId="{0A36E92C-D368-41DA-8264-28D1C93D2148}" destId="{A1F016C0-EDF0-406E-9FB4-C749884A2A85}" srcOrd="2" destOrd="0" presId="urn:microsoft.com/office/officeart/2018/5/layout/IconLeafLabelList"/>
    <dgm:cxn modelId="{6AE3589F-2543-4E83-87E8-A7A60EC528D1}" type="presParOf" srcId="{0A36E92C-D368-41DA-8264-28D1C93D2148}" destId="{22C9D522-7D4D-4DA1-B39D-473F82E79B6E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25BA4A-E338-4409-B596-BF60874898CD}">
      <dsp:nvSpPr>
        <dsp:cNvPr id="0" name=""/>
        <dsp:cNvSpPr/>
      </dsp:nvSpPr>
      <dsp:spPr>
        <a:xfrm>
          <a:off x="684560" y="1995"/>
          <a:ext cx="788115" cy="788115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872E8D-A31D-46FB-BAA0-F9F706CF2C57}">
      <dsp:nvSpPr>
        <dsp:cNvPr id="0" name=""/>
        <dsp:cNvSpPr/>
      </dsp:nvSpPr>
      <dsp:spPr>
        <a:xfrm>
          <a:off x="852519" y="169954"/>
          <a:ext cx="452197" cy="45219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36289E-CDA9-4A23-B28A-654FC3433AF6}">
      <dsp:nvSpPr>
        <dsp:cNvPr id="0" name=""/>
        <dsp:cNvSpPr/>
      </dsp:nvSpPr>
      <dsp:spPr>
        <a:xfrm>
          <a:off x="432622" y="1035588"/>
          <a:ext cx="1291992" cy="10658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s-MX" sz="1100" kern="1200" dirty="0"/>
            <a:t>Mercado diversificado: Oportunidades Se puede colocar casi cualquier producto con la adecuada preparación, compromiso, precio y servicio</a:t>
          </a:r>
          <a:endParaRPr lang="en-US" sz="1100" kern="1200" dirty="0"/>
        </a:p>
      </dsp:txBody>
      <dsp:txXfrm>
        <a:off x="432622" y="1035588"/>
        <a:ext cx="1291992" cy="1065893"/>
      </dsp:txXfrm>
    </dsp:sp>
    <dsp:sp modelId="{75E886C3-19C4-4B62-B2D9-C172A5D79272}">
      <dsp:nvSpPr>
        <dsp:cNvPr id="0" name=""/>
        <dsp:cNvSpPr/>
      </dsp:nvSpPr>
      <dsp:spPr>
        <a:xfrm>
          <a:off x="2202651" y="1995"/>
          <a:ext cx="788115" cy="788115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24434C-F89B-46D4-9483-C78028D2F4B7}">
      <dsp:nvSpPr>
        <dsp:cNvPr id="0" name=""/>
        <dsp:cNvSpPr/>
      </dsp:nvSpPr>
      <dsp:spPr>
        <a:xfrm>
          <a:off x="2370610" y="169954"/>
          <a:ext cx="452197" cy="452197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4C189D-2AF9-4C79-B00A-95F48B42643F}">
      <dsp:nvSpPr>
        <dsp:cNvPr id="0" name=""/>
        <dsp:cNvSpPr/>
      </dsp:nvSpPr>
      <dsp:spPr>
        <a:xfrm>
          <a:off x="1950713" y="1035588"/>
          <a:ext cx="1291992" cy="10658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s-MX" sz="1100" kern="1200"/>
            <a:t>Productos / soluciones innovadoras.</a:t>
          </a:r>
          <a:endParaRPr lang="en-US" sz="1100" kern="1200"/>
        </a:p>
      </dsp:txBody>
      <dsp:txXfrm>
        <a:off x="1950713" y="1035588"/>
        <a:ext cx="1291992" cy="1065893"/>
      </dsp:txXfrm>
    </dsp:sp>
    <dsp:sp modelId="{7CBB6F28-E75B-48CB-A80E-41CCF55C2B9B}">
      <dsp:nvSpPr>
        <dsp:cNvPr id="0" name=""/>
        <dsp:cNvSpPr/>
      </dsp:nvSpPr>
      <dsp:spPr>
        <a:xfrm>
          <a:off x="3720742" y="1995"/>
          <a:ext cx="788115" cy="788115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FF018C-9976-4B56-8095-022828516D85}">
      <dsp:nvSpPr>
        <dsp:cNvPr id="0" name=""/>
        <dsp:cNvSpPr/>
      </dsp:nvSpPr>
      <dsp:spPr>
        <a:xfrm>
          <a:off x="3888701" y="169954"/>
          <a:ext cx="452197" cy="45219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FF5427-220E-42F4-836E-F360CA41F8BE}">
      <dsp:nvSpPr>
        <dsp:cNvPr id="0" name=""/>
        <dsp:cNvSpPr/>
      </dsp:nvSpPr>
      <dsp:spPr>
        <a:xfrm>
          <a:off x="3468803" y="1035588"/>
          <a:ext cx="1291992" cy="10658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s-MX" sz="1100" kern="1200" dirty="0"/>
            <a:t>Ventajas competitivas.</a:t>
          </a:r>
          <a:endParaRPr lang="en-US" sz="1100" kern="1200" dirty="0"/>
        </a:p>
      </dsp:txBody>
      <dsp:txXfrm>
        <a:off x="3468803" y="1035588"/>
        <a:ext cx="1291992" cy="1065893"/>
      </dsp:txXfrm>
    </dsp:sp>
    <dsp:sp modelId="{9850B623-DC14-4252-A3B7-D94B0175A427}">
      <dsp:nvSpPr>
        <dsp:cNvPr id="0" name=""/>
        <dsp:cNvSpPr/>
      </dsp:nvSpPr>
      <dsp:spPr>
        <a:xfrm>
          <a:off x="5238833" y="1995"/>
          <a:ext cx="788115" cy="788115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E00D87-8F7F-492D-BA78-52A6C50C10EE}">
      <dsp:nvSpPr>
        <dsp:cNvPr id="0" name=""/>
        <dsp:cNvSpPr/>
      </dsp:nvSpPr>
      <dsp:spPr>
        <a:xfrm>
          <a:off x="5406792" y="169954"/>
          <a:ext cx="452197" cy="452197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0B433B-A8A1-463C-ADAA-FFDC895C368D}">
      <dsp:nvSpPr>
        <dsp:cNvPr id="0" name=""/>
        <dsp:cNvSpPr/>
      </dsp:nvSpPr>
      <dsp:spPr>
        <a:xfrm>
          <a:off x="4986894" y="1035588"/>
          <a:ext cx="1291992" cy="10658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s-MX" sz="1100" kern="1200"/>
            <a:t>Marca España.</a:t>
          </a:r>
          <a:endParaRPr lang="en-US" sz="1100" kern="1200"/>
        </a:p>
      </dsp:txBody>
      <dsp:txXfrm>
        <a:off x="4986894" y="1035588"/>
        <a:ext cx="1291992" cy="1065893"/>
      </dsp:txXfrm>
    </dsp:sp>
    <dsp:sp modelId="{BB6228B2-1439-47B0-9461-3E3A34182242}">
      <dsp:nvSpPr>
        <dsp:cNvPr id="0" name=""/>
        <dsp:cNvSpPr/>
      </dsp:nvSpPr>
      <dsp:spPr>
        <a:xfrm>
          <a:off x="6756924" y="1995"/>
          <a:ext cx="788115" cy="788115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1B99C3-BDC9-4EEA-A8C7-E0EFFE7B1B62}">
      <dsp:nvSpPr>
        <dsp:cNvPr id="0" name=""/>
        <dsp:cNvSpPr/>
      </dsp:nvSpPr>
      <dsp:spPr>
        <a:xfrm>
          <a:off x="6924883" y="169954"/>
          <a:ext cx="452197" cy="45219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FCBB81-68D1-4187-9943-090ECF9E1056}">
      <dsp:nvSpPr>
        <dsp:cNvPr id="0" name=""/>
        <dsp:cNvSpPr/>
      </dsp:nvSpPr>
      <dsp:spPr>
        <a:xfrm>
          <a:off x="6504985" y="1035588"/>
          <a:ext cx="1291992" cy="10658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s-MX" sz="1100" kern="1200" dirty="0"/>
            <a:t>Tener en cuenta la normativa local (barreras no arancelarias a la importación)</a:t>
          </a:r>
          <a:endParaRPr lang="en-US" sz="1100" kern="1200" dirty="0"/>
        </a:p>
      </dsp:txBody>
      <dsp:txXfrm>
        <a:off x="6504985" y="1035588"/>
        <a:ext cx="1291992" cy="1065893"/>
      </dsp:txXfrm>
    </dsp:sp>
    <dsp:sp modelId="{442549B4-8E62-413F-8440-1A2EDDF46594}">
      <dsp:nvSpPr>
        <dsp:cNvPr id="0" name=""/>
        <dsp:cNvSpPr/>
      </dsp:nvSpPr>
      <dsp:spPr>
        <a:xfrm>
          <a:off x="2202651" y="2424480"/>
          <a:ext cx="788115" cy="788115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ECBBCC-4449-4845-9371-A5F9E18EAA72}">
      <dsp:nvSpPr>
        <dsp:cNvPr id="0" name=""/>
        <dsp:cNvSpPr/>
      </dsp:nvSpPr>
      <dsp:spPr>
        <a:xfrm>
          <a:off x="2370610" y="2592439"/>
          <a:ext cx="452197" cy="452197"/>
        </a:xfrm>
        <a:prstGeom prst="rect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9FFF5F-3E33-4111-BBB7-46BF0C48C27A}">
      <dsp:nvSpPr>
        <dsp:cNvPr id="0" name=""/>
        <dsp:cNvSpPr/>
      </dsp:nvSpPr>
      <dsp:spPr>
        <a:xfrm>
          <a:off x="1950713" y="3458074"/>
          <a:ext cx="1291992" cy="10658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s-MX" sz="1100" kern="1200" dirty="0"/>
            <a:t>ENCONTRAR EL FORMATO IDEAL PARA ENTRAR EN EL MERCADO: DISTRIBUIDOR, AGENTE, ETC.</a:t>
          </a:r>
        </a:p>
      </dsp:txBody>
      <dsp:txXfrm>
        <a:off x="1950713" y="3458074"/>
        <a:ext cx="1291992" cy="1065893"/>
      </dsp:txXfrm>
    </dsp:sp>
    <dsp:sp modelId="{257BE47A-2672-4418-B2BD-CDF838938BB6}">
      <dsp:nvSpPr>
        <dsp:cNvPr id="0" name=""/>
        <dsp:cNvSpPr/>
      </dsp:nvSpPr>
      <dsp:spPr>
        <a:xfrm>
          <a:off x="3720742" y="2424480"/>
          <a:ext cx="788115" cy="788115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AF964F-428A-491B-88DD-88940B711802}">
      <dsp:nvSpPr>
        <dsp:cNvPr id="0" name=""/>
        <dsp:cNvSpPr/>
      </dsp:nvSpPr>
      <dsp:spPr>
        <a:xfrm>
          <a:off x="3888701" y="2592439"/>
          <a:ext cx="452197" cy="452197"/>
        </a:xfrm>
        <a:prstGeom prst="rect">
          <a:avLst/>
        </a:prstGeom>
        <a:blipFill>
          <a:blip xmlns:r="http://schemas.openxmlformats.org/officeDocument/2006/relationships" r:embed="rId7"/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9819D1-15B3-483C-83BC-6759536B3305}">
      <dsp:nvSpPr>
        <dsp:cNvPr id="0" name=""/>
        <dsp:cNvSpPr/>
      </dsp:nvSpPr>
      <dsp:spPr>
        <a:xfrm>
          <a:off x="3468803" y="3458074"/>
          <a:ext cx="1291992" cy="10658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s-MX" sz="1100" kern="1200" dirty="0"/>
            <a:t>PACIENCIA</a:t>
          </a:r>
        </a:p>
      </dsp:txBody>
      <dsp:txXfrm>
        <a:off x="3468803" y="3458074"/>
        <a:ext cx="1291992" cy="1065893"/>
      </dsp:txXfrm>
    </dsp:sp>
    <dsp:sp modelId="{A7C715AF-8D4F-493E-8721-0DB12D26310A}">
      <dsp:nvSpPr>
        <dsp:cNvPr id="0" name=""/>
        <dsp:cNvSpPr/>
      </dsp:nvSpPr>
      <dsp:spPr>
        <a:xfrm>
          <a:off x="5238833" y="2424480"/>
          <a:ext cx="788115" cy="788115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8D501E-221F-4643-BF5B-D16053EFFA71}">
      <dsp:nvSpPr>
        <dsp:cNvPr id="0" name=""/>
        <dsp:cNvSpPr/>
      </dsp:nvSpPr>
      <dsp:spPr>
        <a:xfrm>
          <a:off x="5406792" y="2592439"/>
          <a:ext cx="452197" cy="452197"/>
        </a:xfrm>
        <a:prstGeom prst="rect">
          <a:avLst/>
        </a:prstGeom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C9D522-7D4D-4DA1-B39D-473F82E79B6E}">
      <dsp:nvSpPr>
        <dsp:cNvPr id="0" name=""/>
        <dsp:cNvSpPr/>
      </dsp:nvSpPr>
      <dsp:spPr>
        <a:xfrm>
          <a:off x="4986894" y="3458074"/>
          <a:ext cx="1291992" cy="10658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s-MX" sz="1100" kern="1200" dirty="0"/>
            <a:t>Recibir asesoría legal y fiscal</a:t>
          </a:r>
        </a:p>
      </dsp:txBody>
      <dsp:txXfrm>
        <a:off x="4986894" y="3458074"/>
        <a:ext cx="1291992" cy="10658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 xmlns="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7" descr="portada02_doc.png">
            <a:extLst>
              <a:ext uri="{FF2B5EF4-FFF2-40B4-BE49-F238E27FC236}">
                <a16:creationId xmlns:a16="http://schemas.microsoft.com/office/drawing/2014/main" id="{4168CE2F-8CEF-8B0D-A34D-CE8E64B7A8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9975" y="519113"/>
            <a:ext cx="4953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8" descr="marcas_01.png">
            <a:extLst>
              <a:ext uri="{FF2B5EF4-FFF2-40B4-BE49-F238E27FC236}">
                <a16:creationId xmlns:a16="http://schemas.microsoft.com/office/drawing/2014/main" id="{E8E9EFCC-0D64-EC5F-67CA-81DBF820E2F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313" y="6076950"/>
            <a:ext cx="21717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uadro de texto 5">
            <a:extLst>
              <a:ext uri="{FF2B5EF4-FFF2-40B4-BE49-F238E27FC236}">
                <a16:creationId xmlns:a16="http://schemas.microsoft.com/office/drawing/2014/main" id="{54E026B4-FB15-6BF3-56FB-BEE06A0924E6}"/>
              </a:ext>
            </a:extLst>
          </p:cNvPr>
          <p:cNvSpPr txBox="1"/>
          <p:nvPr userDrawn="1"/>
        </p:nvSpPr>
        <p:spPr>
          <a:xfrm rot="16200000">
            <a:off x="7727950" y="4492625"/>
            <a:ext cx="2171700" cy="68580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600">
                <a:solidFill>
                  <a:srgbClr val="E0432B"/>
                </a:solidFill>
                <a:latin typeface="Arial Rounded MT Bold"/>
                <a:ea typeface="ＭＳ 明朝"/>
                <a:cs typeface="Times New Roman"/>
              </a:rPr>
              <a:t>ivace.es</a:t>
            </a:r>
            <a:endParaRPr lang="es-ES_tradnl" sz="1200">
              <a:ea typeface="ＭＳ 明朝"/>
              <a:cs typeface="Times New Roman"/>
            </a:endParaRPr>
          </a:p>
        </p:txBody>
      </p:sp>
      <p:sp>
        <p:nvSpPr>
          <p:cNvPr id="7" name="Rectángulo 13">
            <a:extLst>
              <a:ext uri="{FF2B5EF4-FFF2-40B4-BE49-F238E27FC236}">
                <a16:creationId xmlns:a16="http://schemas.microsoft.com/office/drawing/2014/main" id="{55D0A886-6922-8E13-60D7-6C2B9282CBA1}"/>
              </a:ext>
            </a:extLst>
          </p:cNvPr>
          <p:cNvSpPr/>
          <p:nvPr userDrawn="1"/>
        </p:nvSpPr>
        <p:spPr>
          <a:xfrm>
            <a:off x="-69850" y="0"/>
            <a:ext cx="9309100" cy="6858000"/>
          </a:xfrm>
          <a:prstGeom prst="rect">
            <a:avLst/>
          </a:prstGeom>
          <a:solidFill>
            <a:srgbClr val="E1E0E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8" name="Imagen 17" descr="marcas_02.png">
            <a:extLst>
              <a:ext uri="{FF2B5EF4-FFF2-40B4-BE49-F238E27FC236}">
                <a16:creationId xmlns:a16="http://schemas.microsoft.com/office/drawing/2014/main" id="{ABE21961-0AC7-3A0D-2B1E-E5274B7134E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8150" y="5862638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n 11" descr="portada02_doc.png">
            <a:extLst>
              <a:ext uri="{FF2B5EF4-FFF2-40B4-BE49-F238E27FC236}">
                <a16:creationId xmlns:a16="http://schemas.microsoft.com/office/drawing/2014/main" id="{F2905DEB-4A19-19A8-CD91-F76816C6EF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3950" y="519113"/>
            <a:ext cx="4953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uadro de texto 5">
            <a:extLst>
              <a:ext uri="{FF2B5EF4-FFF2-40B4-BE49-F238E27FC236}">
                <a16:creationId xmlns:a16="http://schemas.microsoft.com/office/drawing/2014/main" id="{FF6515F6-73C7-6960-F232-464C34253DAB}"/>
              </a:ext>
            </a:extLst>
          </p:cNvPr>
          <p:cNvSpPr txBox="1"/>
          <p:nvPr userDrawn="1"/>
        </p:nvSpPr>
        <p:spPr>
          <a:xfrm rot="16200000">
            <a:off x="-742950" y="1436688"/>
            <a:ext cx="2171700" cy="68580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600" dirty="0" err="1">
                <a:solidFill>
                  <a:srgbClr val="E0432B"/>
                </a:solidFill>
                <a:latin typeface="Arial Rounded MT Bold"/>
                <a:ea typeface="ＭＳ 明朝"/>
                <a:cs typeface="Times New Roman"/>
              </a:rPr>
              <a:t>ivace.es</a:t>
            </a:r>
            <a:endParaRPr lang="es-ES_tradnl" sz="1200" dirty="0">
              <a:ea typeface="ＭＳ 明朝"/>
              <a:cs typeface="Times New Roman"/>
            </a:endParaRPr>
          </a:p>
        </p:txBody>
      </p:sp>
      <p:pic>
        <p:nvPicPr>
          <p:cNvPr id="11" name="Imagen 15" descr="portada01_doc.png">
            <a:extLst>
              <a:ext uri="{FF2B5EF4-FFF2-40B4-BE49-F238E27FC236}">
                <a16:creationId xmlns:a16="http://schemas.microsoft.com/office/drawing/2014/main" id="{93220BC7-AAF3-58C4-93C2-6481C886A57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538" y="2911475"/>
            <a:ext cx="4051301" cy="401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E0D8C813-6E3F-5C66-F196-EB0AB4F12A2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1" r="10040"/>
          <a:stretch>
            <a:fillRect/>
          </a:stretch>
        </p:blipFill>
        <p:spPr bwMode="auto">
          <a:xfrm>
            <a:off x="4189413" y="5730875"/>
            <a:ext cx="3600450" cy="117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694351"/>
            <a:ext cx="4719180" cy="2402917"/>
          </a:xfrm>
        </p:spPr>
        <p:txBody>
          <a:bodyPr anchor="t"/>
          <a:lstStyle>
            <a:lvl1pPr algn="l">
              <a:defRPr sz="4000" b="1" cap="all">
                <a:solidFill>
                  <a:srgbClr val="DF3D26"/>
                </a:solidFill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05616" y="1945202"/>
            <a:ext cx="4508420" cy="1277273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486511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7" descr="portada02_doc.png">
            <a:extLst>
              <a:ext uri="{FF2B5EF4-FFF2-40B4-BE49-F238E27FC236}">
                <a16:creationId xmlns:a16="http://schemas.microsoft.com/office/drawing/2014/main" id="{A40DCB4D-4E35-2713-D5C9-0CA90408A2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9975" y="519113"/>
            <a:ext cx="4953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8" descr="marcas_01.png">
            <a:extLst>
              <a:ext uri="{FF2B5EF4-FFF2-40B4-BE49-F238E27FC236}">
                <a16:creationId xmlns:a16="http://schemas.microsoft.com/office/drawing/2014/main" id="{D91EEE26-E06A-669E-FD6E-70D178370E6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313" y="6076950"/>
            <a:ext cx="21717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uadro de texto 5">
            <a:extLst>
              <a:ext uri="{FF2B5EF4-FFF2-40B4-BE49-F238E27FC236}">
                <a16:creationId xmlns:a16="http://schemas.microsoft.com/office/drawing/2014/main" id="{73E50ADD-8B4B-748C-7CA4-5AEC10119280}"/>
              </a:ext>
            </a:extLst>
          </p:cNvPr>
          <p:cNvSpPr txBox="1"/>
          <p:nvPr userDrawn="1"/>
        </p:nvSpPr>
        <p:spPr>
          <a:xfrm rot="16200000">
            <a:off x="7727950" y="4492625"/>
            <a:ext cx="2171700" cy="68580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600">
                <a:solidFill>
                  <a:srgbClr val="E0432B"/>
                </a:solidFill>
                <a:latin typeface="Arial Rounded MT Bold"/>
                <a:ea typeface="ＭＳ 明朝"/>
                <a:cs typeface="Times New Roman"/>
              </a:rPr>
              <a:t>ivace.es</a:t>
            </a:r>
            <a:endParaRPr lang="es-ES_tradnl" sz="1200">
              <a:ea typeface="ＭＳ 明朝"/>
              <a:cs typeface="Times New Roman"/>
            </a:endParaRPr>
          </a:p>
        </p:txBody>
      </p:sp>
      <p:sp>
        <p:nvSpPr>
          <p:cNvPr id="5" name="Rectángulo 2">
            <a:extLst>
              <a:ext uri="{FF2B5EF4-FFF2-40B4-BE49-F238E27FC236}">
                <a16:creationId xmlns:a16="http://schemas.microsoft.com/office/drawing/2014/main" id="{78A72A86-26E0-A8BA-20E5-5327E3CCEC6D}"/>
              </a:ext>
            </a:extLst>
          </p:cNvPr>
          <p:cNvSpPr/>
          <p:nvPr userDrawn="1"/>
        </p:nvSpPr>
        <p:spPr>
          <a:xfrm>
            <a:off x="-95250" y="0"/>
            <a:ext cx="9253538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6" name="Imagen 1" descr="cuadrado_gris.png">
            <a:extLst>
              <a:ext uri="{FF2B5EF4-FFF2-40B4-BE49-F238E27FC236}">
                <a16:creationId xmlns:a16="http://schemas.microsoft.com/office/drawing/2014/main" id="{4B4683CA-74A2-98B3-0A37-5D046BF686D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3488" y="5476875"/>
            <a:ext cx="3048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ángulo 7">
            <a:extLst>
              <a:ext uri="{FF2B5EF4-FFF2-40B4-BE49-F238E27FC236}">
                <a16:creationId xmlns:a16="http://schemas.microsoft.com/office/drawing/2014/main" id="{A44D13AE-62DB-AEDE-FD2B-BD86829FF24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168900" y="5653088"/>
            <a:ext cx="3352800" cy="7080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s-ES_tradnl" altLang="es-ES" sz="2000">
                <a:latin typeface="Asap SemiBold" panose="020F0704030202060203" pitchFamily="34" charset="0"/>
              </a:rPr>
              <a:t>IVACE.</a:t>
            </a:r>
          </a:p>
          <a:p>
            <a:pPr eaLnBrk="1" hangingPunct="1">
              <a:defRPr/>
            </a:pPr>
            <a:r>
              <a:rPr lang="es-ES_tradnl" altLang="es-ES" sz="2000">
                <a:latin typeface="Asap SemiBold" panose="020F0704030202060203" pitchFamily="34" charset="0"/>
              </a:rPr>
              <a:t>HACEMOS EMPRESA</a:t>
            </a:r>
            <a:endParaRPr lang="es-ES" altLang="es-ES" sz="2000">
              <a:latin typeface="Asap SemiBold" panose="020F0704030202060203" pitchFamily="34" charset="0"/>
            </a:endParaRPr>
          </a:p>
        </p:txBody>
      </p:sp>
      <p:pic>
        <p:nvPicPr>
          <p:cNvPr id="8" name="Imagen 8" descr="genral_021.png">
            <a:extLst>
              <a:ext uri="{FF2B5EF4-FFF2-40B4-BE49-F238E27FC236}">
                <a16:creationId xmlns:a16="http://schemas.microsoft.com/office/drawing/2014/main" id="{41E77BCB-592A-6131-D726-AC757174060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663" y="1109663"/>
            <a:ext cx="6924675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n 9" descr="imagen_general.png">
            <a:extLst>
              <a:ext uri="{FF2B5EF4-FFF2-40B4-BE49-F238E27FC236}">
                <a16:creationId xmlns:a16="http://schemas.microsoft.com/office/drawing/2014/main" id="{3922F932-A569-4779-7704-EB1FF8F5ADC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650" y="5624513"/>
            <a:ext cx="24130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734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7" descr="portada02_doc.png">
            <a:extLst>
              <a:ext uri="{FF2B5EF4-FFF2-40B4-BE49-F238E27FC236}">
                <a16:creationId xmlns:a16="http://schemas.microsoft.com/office/drawing/2014/main" id="{890624E3-0F3F-9823-A0B6-F66D8B5D61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9975" y="519113"/>
            <a:ext cx="4953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uadro de texto 5">
            <a:extLst>
              <a:ext uri="{FF2B5EF4-FFF2-40B4-BE49-F238E27FC236}">
                <a16:creationId xmlns:a16="http://schemas.microsoft.com/office/drawing/2014/main" id="{A0453AE0-61DB-4E71-99DF-ECA979E6C661}"/>
              </a:ext>
            </a:extLst>
          </p:cNvPr>
          <p:cNvSpPr txBox="1"/>
          <p:nvPr userDrawn="1"/>
        </p:nvSpPr>
        <p:spPr>
          <a:xfrm rot="16200000">
            <a:off x="7727950" y="4492625"/>
            <a:ext cx="2171700" cy="68580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600">
                <a:solidFill>
                  <a:srgbClr val="E0432B"/>
                </a:solidFill>
                <a:latin typeface="Arial Rounded MT Bold"/>
                <a:ea typeface="ＭＳ 明朝"/>
                <a:cs typeface="Times New Roman"/>
              </a:rPr>
              <a:t>ivace.es</a:t>
            </a:r>
            <a:endParaRPr lang="es-ES_tradnl" sz="1200">
              <a:ea typeface="ＭＳ 明朝"/>
              <a:cs typeface="Times New Roman"/>
            </a:endParaRPr>
          </a:p>
        </p:txBody>
      </p:sp>
      <p:pic>
        <p:nvPicPr>
          <p:cNvPr id="6" name="Imagen 5" descr="marcas_02.png">
            <a:extLst>
              <a:ext uri="{FF2B5EF4-FFF2-40B4-BE49-F238E27FC236}">
                <a16:creationId xmlns:a16="http://schemas.microsoft.com/office/drawing/2014/main" id="{7C7943F7-B358-2C5E-B53C-707AB796449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42913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10" descr="portada03_doc.png">
            <a:extLst>
              <a:ext uri="{FF2B5EF4-FFF2-40B4-BE49-F238E27FC236}">
                <a16:creationId xmlns:a16="http://schemas.microsoft.com/office/drawing/2014/main" id="{69B4A658-1C74-213C-23A0-D0A567EA21D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4100" y="4429125"/>
            <a:ext cx="3644900" cy="298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4BE75D8-ADB4-526F-D932-52946820854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700" y="5810250"/>
            <a:ext cx="4005263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9" name="Marcador de número de diapositiva 5">
            <a:extLst>
              <a:ext uri="{FF2B5EF4-FFF2-40B4-BE49-F238E27FC236}">
                <a16:creationId xmlns:a16="http://schemas.microsoft.com/office/drawing/2014/main" id="{01ABBA3A-E5FD-10DE-81AC-3EEDE0CE5EB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023100" y="777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866669C-B847-4576-A855-5B04B89F064E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446290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7" descr="portada02_doc.png">
            <a:extLst>
              <a:ext uri="{FF2B5EF4-FFF2-40B4-BE49-F238E27FC236}">
                <a16:creationId xmlns:a16="http://schemas.microsoft.com/office/drawing/2014/main" id="{0001E8E6-4BEA-FB40-3D65-59F90BC44C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9975" y="519113"/>
            <a:ext cx="4953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uadro de texto 5">
            <a:extLst>
              <a:ext uri="{FF2B5EF4-FFF2-40B4-BE49-F238E27FC236}">
                <a16:creationId xmlns:a16="http://schemas.microsoft.com/office/drawing/2014/main" id="{10D0BBB5-D415-A682-BABC-B418FB98AA67}"/>
              </a:ext>
            </a:extLst>
          </p:cNvPr>
          <p:cNvSpPr txBox="1"/>
          <p:nvPr userDrawn="1"/>
        </p:nvSpPr>
        <p:spPr>
          <a:xfrm rot="16200000">
            <a:off x="7727950" y="4492625"/>
            <a:ext cx="2171700" cy="68580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600">
                <a:solidFill>
                  <a:srgbClr val="E0432B"/>
                </a:solidFill>
                <a:latin typeface="Arial Rounded MT Bold"/>
                <a:ea typeface="ＭＳ 明朝"/>
                <a:cs typeface="Times New Roman"/>
              </a:rPr>
              <a:t>ivace.es</a:t>
            </a:r>
            <a:endParaRPr lang="es-ES_tradnl" sz="1200">
              <a:ea typeface="ＭＳ 明朝"/>
              <a:cs typeface="Times New Roman"/>
            </a:endParaRPr>
          </a:p>
        </p:txBody>
      </p:sp>
      <p:pic>
        <p:nvPicPr>
          <p:cNvPr id="7" name="Imagen 5" descr="flecha.png">
            <a:extLst>
              <a:ext uri="{FF2B5EF4-FFF2-40B4-BE49-F238E27FC236}">
                <a16:creationId xmlns:a16="http://schemas.microsoft.com/office/drawing/2014/main" id="{1B8744A3-77A8-F861-24D8-FC5410CFAEE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980404" flipH="1">
            <a:off x="-449263" y="4756150"/>
            <a:ext cx="7162801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9" descr="marcas_02.png">
            <a:extLst>
              <a:ext uri="{FF2B5EF4-FFF2-40B4-BE49-F238E27FC236}">
                <a16:creationId xmlns:a16="http://schemas.microsoft.com/office/drawing/2014/main" id="{21710994-79FF-1EAA-7F0E-7092AFBCC19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42913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n 7">
            <a:extLst>
              <a:ext uri="{FF2B5EF4-FFF2-40B4-BE49-F238E27FC236}">
                <a16:creationId xmlns:a16="http://schemas.microsoft.com/office/drawing/2014/main" id="{5B6A9D99-8724-878B-CD99-0E6263882DE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150" y="5921375"/>
            <a:ext cx="4005263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10" name="Marcador de número de diapositiva 6">
            <a:extLst>
              <a:ext uri="{FF2B5EF4-FFF2-40B4-BE49-F238E27FC236}">
                <a16:creationId xmlns:a16="http://schemas.microsoft.com/office/drawing/2014/main" id="{71A458DA-768A-E768-190F-673DB77550F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023100" y="777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7EDCE55-8246-41F9-AFA9-97A1024B29C9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906635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7" descr="portada02_doc.png">
            <a:extLst>
              <a:ext uri="{FF2B5EF4-FFF2-40B4-BE49-F238E27FC236}">
                <a16:creationId xmlns:a16="http://schemas.microsoft.com/office/drawing/2014/main" id="{AA7C44DE-E1DC-62D3-08D1-28F67543C8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9975" y="519113"/>
            <a:ext cx="4953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uadro de texto 5">
            <a:extLst>
              <a:ext uri="{FF2B5EF4-FFF2-40B4-BE49-F238E27FC236}">
                <a16:creationId xmlns:a16="http://schemas.microsoft.com/office/drawing/2014/main" id="{21CC8DFA-8FA3-8287-6455-53FD8692F4C3}"/>
              </a:ext>
            </a:extLst>
          </p:cNvPr>
          <p:cNvSpPr txBox="1"/>
          <p:nvPr userDrawn="1"/>
        </p:nvSpPr>
        <p:spPr>
          <a:xfrm rot="16200000">
            <a:off x="7727950" y="4492625"/>
            <a:ext cx="2171700" cy="68580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600">
                <a:solidFill>
                  <a:srgbClr val="E0432B"/>
                </a:solidFill>
                <a:latin typeface="Arial Rounded MT Bold"/>
                <a:ea typeface="ＭＳ 明朝"/>
                <a:cs typeface="Times New Roman"/>
              </a:rPr>
              <a:t>ivace.es</a:t>
            </a:r>
            <a:endParaRPr lang="es-ES_tradnl" sz="1200">
              <a:ea typeface="ＭＳ 明朝"/>
              <a:cs typeface="Times New Roman"/>
            </a:endParaRPr>
          </a:p>
        </p:txBody>
      </p:sp>
      <p:pic>
        <p:nvPicPr>
          <p:cNvPr id="9" name="Imagen 10" descr="portada03_doc.png">
            <a:extLst>
              <a:ext uri="{FF2B5EF4-FFF2-40B4-BE49-F238E27FC236}">
                <a16:creationId xmlns:a16="http://schemas.microsoft.com/office/drawing/2014/main" id="{5890A3E3-B425-D652-9F81-DA8625F6A9E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2725" y="3481388"/>
            <a:ext cx="2984500" cy="364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n 11" descr="marcas_02.png">
            <a:extLst>
              <a:ext uri="{FF2B5EF4-FFF2-40B4-BE49-F238E27FC236}">
                <a16:creationId xmlns:a16="http://schemas.microsoft.com/office/drawing/2014/main" id="{21B21BA2-AA4F-451C-A5B4-F29223A33FB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42913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n 7">
            <a:extLst>
              <a:ext uri="{FF2B5EF4-FFF2-40B4-BE49-F238E27FC236}">
                <a16:creationId xmlns:a16="http://schemas.microsoft.com/office/drawing/2014/main" id="{FC5F2903-E506-A179-737D-FF09DA86C46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700" y="5810250"/>
            <a:ext cx="4005263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081326"/>
            <a:ext cx="4308536" cy="1093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12" name="Marcador de número de diapositiva 8">
            <a:extLst>
              <a:ext uri="{FF2B5EF4-FFF2-40B4-BE49-F238E27FC236}">
                <a16:creationId xmlns:a16="http://schemas.microsoft.com/office/drawing/2014/main" id="{60DCD5CB-BAC0-541F-F9BA-A1276DEE2AD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023100" y="777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F0C0DCB3-02FF-44D7-860D-CC5CC70ABCFF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645634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7" descr="portada02_doc.png">
            <a:extLst>
              <a:ext uri="{FF2B5EF4-FFF2-40B4-BE49-F238E27FC236}">
                <a16:creationId xmlns:a16="http://schemas.microsoft.com/office/drawing/2014/main" id="{12001B5C-1798-ABD7-36D6-0D8F2B0312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9975" y="519113"/>
            <a:ext cx="4953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uadro de texto 5">
            <a:extLst>
              <a:ext uri="{FF2B5EF4-FFF2-40B4-BE49-F238E27FC236}">
                <a16:creationId xmlns:a16="http://schemas.microsoft.com/office/drawing/2014/main" id="{C54AB6BF-16C8-5549-A198-B3A34DD7DD94}"/>
              </a:ext>
            </a:extLst>
          </p:cNvPr>
          <p:cNvSpPr txBox="1"/>
          <p:nvPr userDrawn="1"/>
        </p:nvSpPr>
        <p:spPr>
          <a:xfrm rot="16200000">
            <a:off x="7727950" y="4492625"/>
            <a:ext cx="2171700" cy="68580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600">
                <a:solidFill>
                  <a:srgbClr val="E0432B"/>
                </a:solidFill>
                <a:latin typeface="Arial Rounded MT Bold"/>
                <a:ea typeface="ＭＳ 明朝"/>
                <a:cs typeface="Times New Roman"/>
              </a:rPr>
              <a:t>ivace.es</a:t>
            </a:r>
            <a:endParaRPr lang="es-ES_tradnl" sz="1200">
              <a:ea typeface="ＭＳ 明朝"/>
              <a:cs typeface="Times New Roman"/>
            </a:endParaRPr>
          </a:p>
        </p:txBody>
      </p:sp>
      <p:pic>
        <p:nvPicPr>
          <p:cNvPr id="5" name="Imagen 7" descr="marcas_02.png">
            <a:extLst>
              <a:ext uri="{FF2B5EF4-FFF2-40B4-BE49-F238E27FC236}">
                <a16:creationId xmlns:a16="http://schemas.microsoft.com/office/drawing/2014/main" id="{85DF71A1-4FC8-D453-DA61-AABD1C64FDD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42913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10" descr="portada_04.png">
            <a:extLst>
              <a:ext uri="{FF2B5EF4-FFF2-40B4-BE49-F238E27FC236}">
                <a16:creationId xmlns:a16="http://schemas.microsoft.com/office/drawing/2014/main" id="{ACCC2430-BEE3-509A-0942-DB5E678F1FD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2300" y="3581400"/>
            <a:ext cx="4165600" cy="410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7">
            <a:extLst>
              <a:ext uri="{FF2B5EF4-FFF2-40B4-BE49-F238E27FC236}">
                <a16:creationId xmlns:a16="http://schemas.microsoft.com/office/drawing/2014/main" id="{2DC6A340-44AE-C7BA-4E4B-BD9B3058946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563" y="5861050"/>
            <a:ext cx="3808412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8" name="Marcador de número de diapositiva 4">
            <a:extLst>
              <a:ext uri="{FF2B5EF4-FFF2-40B4-BE49-F238E27FC236}">
                <a16:creationId xmlns:a16="http://schemas.microsoft.com/office/drawing/2014/main" id="{BBDCC988-5EEF-86BE-5BD4-BBA58A442AA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023100" y="777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E0CE7A3-9EF2-4713-BBE3-4B779FF07E6F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663623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7" descr="portada02_doc.png">
            <a:extLst>
              <a:ext uri="{FF2B5EF4-FFF2-40B4-BE49-F238E27FC236}">
                <a16:creationId xmlns:a16="http://schemas.microsoft.com/office/drawing/2014/main" id="{1B25FBA9-3C8D-430F-DB95-09F6A54D51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9975" y="519113"/>
            <a:ext cx="4953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uadro de texto 5">
            <a:extLst>
              <a:ext uri="{FF2B5EF4-FFF2-40B4-BE49-F238E27FC236}">
                <a16:creationId xmlns:a16="http://schemas.microsoft.com/office/drawing/2014/main" id="{00388D20-7056-162D-70EC-BB46A72DDDC6}"/>
              </a:ext>
            </a:extLst>
          </p:cNvPr>
          <p:cNvSpPr txBox="1"/>
          <p:nvPr userDrawn="1"/>
        </p:nvSpPr>
        <p:spPr>
          <a:xfrm rot="16200000">
            <a:off x="7727950" y="4492625"/>
            <a:ext cx="2171700" cy="68580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600">
                <a:solidFill>
                  <a:srgbClr val="E0432B"/>
                </a:solidFill>
                <a:latin typeface="Arial Rounded MT Bold"/>
                <a:ea typeface="ＭＳ 明朝"/>
                <a:cs typeface="Times New Roman"/>
              </a:rPr>
              <a:t>ivace.es</a:t>
            </a:r>
            <a:endParaRPr lang="es-ES_tradnl" sz="1200">
              <a:ea typeface="ＭＳ 明朝"/>
              <a:cs typeface="Times New Roman"/>
            </a:endParaRPr>
          </a:p>
        </p:txBody>
      </p:sp>
      <p:pic>
        <p:nvPicPr>
          <p:cNvPr id="4" name="Imagen 6" descr="portada03_doc.png">
            <a:extLst>
              <a:ext uri="{FF2B5EF4-FFF2-40B4-BE49-F238E27FC236}">
                <a16:creationId xmlns:a16="http://schemas.microsoft.com/office/drawing/2014/main" id="{E0D760EC-B71F-84CD-0470-2D316A4649F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4350" y="1779588"/>
            <a:ext cx="3644900" cy="298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7" descr="marcas_02.png">
            <a:extLst>
              <a:ext uri="{FF2B5EF4-FFF2-40B4-BE49-F238E27FC236}">
                <a16:creationId xmlns:a16="http://schemas.microsoft.com/office/drawing/2014/main" id="{ED42C074-B1F2-E313-BC3A-D6C51499F0E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8" y="5864225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7">
            <a:extLst>
              <a:ext uri="{FF2B5EF4-FFF2-40B4-BE49-F238E27FC236}">
                <a16:creationId xmlns:a16="http://schemas.microsoft.com/office/drawing/2014/main" id="{DB74D6A7-B5E8-EAEB-A7AA-D2D6FB6C716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700" y="5810250"/>
            <a:ext cx="4005263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Marcador de número de diapositiva 3">
            <a:extLst>
              <a:ext uri="{FF2B5EF4-FFF2-40B4-BE49-F238E27FC236}">
                <a16:creationId xmlns:a16="http://schemas.microsoft.com/office/drawing/2014/main" id="{A88374A9-81A2-883A-02C8-EDAF2507F2F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023100" y="777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0D83C81-416D-4121-A188-72F136836CE4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869627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7" descr="portada02_doc.png">
            <a:extLst>
              <a:ext uri="{FF2B5EF4-FFF2-40B4-BE49-F238E27FC236}">
                <a16:creationId xmlns:a16="http://schemas.microsoft.com/office/drawing/2014/main" id="{3FBDB7F8-2DA5-365D-6F62-6213E079E9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9975" y="519113"/>
            <a:ext cx="4953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uadro de texto 5">
            <a:extLst>
              <a:ext uri="{FF2B5EF4-FFF2-40B4-BE49-F238E27FC236}">
                <a16:creationId xmlns:a16="http://schemas.microsoft.com/office/drawing/2014/main" id="{EA23C0B1-9015-F6B4-32B4-23AB443FE3E3}"/>
              </a:ext>
            </a:extLst>
          </p:cNvPr>
          <p:cNvSpPr txBox="1"/>
          <p:nvPr userDrawn="1"/>
        </p:nvSpPr>
        <p:spPr>
          <a:xfrm rot="16200000">
            <a:off x="7727950" y="4492625"/>
            <a:ext cx="2171700" cy="68580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600">
                <a:solidFill>
                  <a:srgbClr val="E0432B"/>
                </a:solidFill>
                <a:latin typeface="Arial Rounded MT Bold"/>
                <a:ea typeface="ＭＳ 明朝"/>
                <a:cs typeface="Times New Roman"/>
              </a:rPr>
              <a:t>ivace.es</a:t>
            </a:r>
            <a:endParaRPr lang="es-ES_tradnl" sz="1200">
              <a:ea typeface="ＭＳ 明朝"/>
              <a:cs typeface="Times New Roman"/>
            </a:endParaRPr>
          </a:p>
        </p:txBody>
      </p:sp>
      <p:pic>
        <p:nvPicPr>
          <p:cNvPr id="7" name="Imagen 10" descr="portada_04.png">
            <a:extLst>
              <a:ext uri="{FF2B5EF4-FFF2-40B4-BE49-F238E27FC236}">
                <a16:creationId xmlns:a16="http://schemas.microsoft.com/office/drawing/2014/main" id="{47288CAE-C54B-C2E1-95DC-6E6BC4F2823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3513" y="2849563"/>
            <a:ext cx="4165601" cy="410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9" descr="marcas_02.png">
            <a:extLst>
              <a:ext uri="{FF2B5EF4-FFF2-40B4-BE49-F238E27FC236}">
                <a16:creationId xmlns:a16="http://schemas.microsoft.com/office/drawing/2014/main" id="{896008AE-FD63-5B55-DD23-D9750783611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42913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n 7">
            <a:extLst>
              <a:ext uri="{FF2B5EF4-FFF2-40B4-BE49-F238E27FC236}">
                <a16:creationId xmlns:a16="http://schemas.microsoft.com/office/drawing/2014/main" id="{C2F39A81-9BB0-51B9-BA19-0EAFBA7BCED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700" y="5810250"/>
            <a:ext cx="4005263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854075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2016125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10" name="Marcador de número de diapositiva 6">
            <a:extLst>
              <a:ext uri="{FF2B5EF4-FFF2-40B4-BE49-F238E27FC236}">
                <a16:creationId xmlns:a16="http://schemas.microsoft.com/office/drawing/2014/main" id="{5DEEE78A-45C0-C200-45D8-2E3167E457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023100" y="777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D089C353-A665-4FEA-AF49-0BD04588EA5D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698198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7" descr="portada02_doc.png">
            <a:extLst>
              <a:ext uri="{FF2B5EF4-FFF2-40B4-BE49-F238E27FC236}">
                <a16:creationId xmlns:a16="http://schemas.microsoft.com/office/drawing/2014/main" id="{85740585-D470-918C-E43F-91059C9A12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9975" y="519113"/>
            <a:ext cx="4953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uadro de texto 5">
            <a:extLst>
              <a:ext uri="{FF2B5EF4-FFF2-40B4-BE49-F238E27FC236}">
                <a16:creationId xmlns:a16="http://schemas.microsoft.com/office/drawing/2014/main" id="{8C22E1F3-677E-053C-2E04-6E310BD6C369}"/>
              </a:ext>
            </a:extLst>
          </p:cNvPr>
          <p:cNvSpPr txBox="1"/>
          <p:nvPr userDrawn="1"/>
        </p:nvSpPr>
        <p:spPr>
          <a:xfrm rot="16200000">
            <a:off x="7727950" y="4492625"/>
            <a:ext cx="2171700" cy="68580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600">
                <a:solidFill>
                  <a:srgbClr val="E0432B"/>
                </a:solidFill>
                <a:latin typeface="Arial Rounded MT Bold"/>
                <a:ea typeface="ＭＳ 明朝"/>
                <a:cs typeface="Times New Roman"/>
              </a:rPr>
              <a:t>ivace.es</a:t>
            </a:r>
            <a:endParaRPr lang="es-ES_tradnl" sz="1200">
              <a:ea typeface="ＭＳ 明朝"/>
              <a:cs typeface="Times New Roman"/>
            </a:endParaRPr>
          </a:p>
        </p:txBody>
      </p:sp>
      <p:pic>
        <p:nvPicPr>
          <p:cNvPr id="7" name="Imagen 8" descr="portada03_doc.png">
            <a:extLst>
              <a:ext uri="{FF2B5EF4-FFF2-40B4-BE49-F238E27FC236}">
                <a16:creationId xmlns:a16="http://schemas.microsoft.com/office/drawing/2014/main" id="{B1526065-8029-68D1-7364-D6A86A804DB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2900" y="-754063"/>
            <a:ext cx="2984500" cy="3644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9" descr="marcas_02.png">
            <a:extLst>
              <a:ext uri="{FF2B5EF4-FFF2-40B4-BE49-F238E27FC236}">
                <a16:creationId xmlns:a16="http://schemas.microsoft.com/office/drawing/2014/main" id="{7F2F1187-D309-E6DD-02DC-3DC0C3C992C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8" y="5864225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n 7">
            <a:extLst>
              <a:ext uri="{FF2B5EF4-FFF2-40B4-BE49-F238E27FC236}">
                <a16:creationId xmlns:a16="http://schemas.microsoft.com/office/drawing/2014/main" id="{9E234639-F10A-08D9-8DC3-B29C0E19255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738" y="5819775"/>
            <a:ext cx="4005262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5655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225655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25655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10" name="Marcador de número de diapositiva 6">
            <a:extLst>
              <a:ext uri="{FF2B5EF4-FFF2-40B4-BE49-F238E27FC236}">
                <a16:creationId xmlns:a16="http://schemas.microsoft.com/office/drawing/2014/main" id="{ABBC8A32-A004-2B50-9373-5ACA720BC98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023100" y="777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115150B8-AABE-45C7-989A-FFB7C8F65686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480570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7" descr="portada02_doc.png">
            <a:extLst>
              <a:ext uri="{FF2B5EF4-FFF2-40B4-BE49-F238E27FC236}">
                <a16:creationId xmlns:a16="http://schemas.microsoft.com/office/drawing/2014/main" id="{346F5B3F-3EB1-CD5A-90A8-40F62D9B5A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9975" y="519113"/>
            <a:ext cx="4953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8" descr="marcas_01.png">
            <a:extLst>
              <a:ext uri="{FF2B5EF4-FFF2-40B4-BE49-F238E27FC236}">
                <a16:creationId xmlns:a16="http://schemas.microsoft.com/office/drawing/2014/main" id="{E553925A-13C9-CFE2-F724-DF23CB5BEB9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313" y="6076950"/>
            <a:ext cx="21717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uadro de texto 5">
            <a:extLst>
              <a:ext uri="{FF2B5EF4-FFF2-40B4-BE49-F238E27FC236}">
                <a16:creationId xmlns:a16="http://schemas.microsoft.com/office/drawing/2014/main" id="{2926C559-0337-9B31-7312-079834ECF382}"/>
              </a:ext>
            </a:extLst>
          </p:cNvPr>
          <p:cNvSpPr txBox="1"/>
          <p:nvPr userDrawn="1"/>
        </p:nvSpPr>
        <p:spPr>
          <a:xfrm rot="16200000">
            <a:off x="7727950" y="4492625"/>
            <a:ext cx="2171700" cy="68580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600">
                <a:solidFill>
                  <a:srgbClr val="E0432B"/>
                </a:solidFill>
                <a:latin typeface="Arial Rounded MT Bold"/>
                <a:ea typeface="ＭＳ 明朝"/>
                <a:cs typeface="Times New Roman"/>
              </a:rPr>
              <a:t>ivace.es</a:t>
            </a:r>
            <a:endParaRPr lang="es-ES_tradnl" sz="1200">
              <a:ea typeface="ＭＳ 明朝"/>
              <a:cs typeface="Times New Roman"/>
            </a:endParaRPr>
          </a:p>
        </p:txBody>
      </p:sp>
      <p:sp>
        <p:nvSpPr>
          <p:cNvPr id="5" name="Rectángulo 3">
            <a:extLst>
              <a:ext uri="{FF2B5EF4-FFF2-40B4-BE49-F238E27FC236}">
                <a16:creationId xmlns:a16="http://schemas.microsoft.com/office/drawing/2014/main" id="{257F7D66-3414-B7CC-A0A0-85581ECAAD0B}"/>
              </a:ext>
            </a:extLst>
          </p:cNvPr>
          <p:cNvSpPr/>
          <p:nvPr userDrawn="1"/>
        </p:nvSpPr>
        <p:spPr>
          <a:xfrm>
            <a:off x="0" y="0"/>
            <a:ext cx="9239250" cy="6858000"/>
          </a:xfrm>
          <a:prstGeom prst="rect">
            <a:avLst/>
          </a:prstGeom>
          <a:solidFill>
            <a:srgbClr val="262A3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6" name="Imagen 6" descr="simbolo_01.png">
            <a:extLst>
              <a:ext uri="{FF2B5EF4-FFF2-40B4-BE49-F238E27FC236}">
                <a16:creationId xmlns:a16="http://schemas.microsoft.com/office/drawing/2014/main" id="{C9B567E7-BE67-63D7-5B48-72D90C186CE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8150" y="5862638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8" descr="portada02_doc.png">
            <a:extLst>
              <a:ext uri="{FF2B5EF4-FFF2-40B4-BE49-F238E27FC236}">
                <a16:creationId xmlns:a16="http://schemas.microsoft.com/office/drawing/2014/main" id="{42554C9A-3696-C4D6-9160-D48C5369C4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3950" y="0"/>
            <a:ext cx="4953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uadro de texto 5">
            <a:extLst>
              <a:ext uri="{FF2B5EF4-FFF2-40B4-BE49-F238E27FC236}">
                <a16:creationId xmlns:a16="http://schemas.microsoft.com/office/drawing/2014/main" id="{2363FA59-AE63-B63B-5BB5-406FB4BFFBD2}"/>
              </a:ext>
            </a:extLst>
          </p:cNvPr>
          <p:cNvSpPr txBox="1"/>
          <p:nvPr userDrawn="1"/>
        </p:nvSpPr>
        <p:spPr>
          <a:xfrm rot="16200000">
            <a:off x="-742950" y="1436688"/>
            <a:ext cx="2171700" cy="68580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600" dirty="0" err="1">
                <a:solidFill>
                  <a:srgbClr val="E0432B"/>
                </a:solidFill>
                <a:latin typeface="Arial Rounded MT Bold"/>
                <a:ea typeface="ＭＳ 明朝"/>
                <a:cs typeface="Times New Roman"/>
              </a:rPr>
              <a:t>ivace.es</a:t>
            </a:r>
            <a:endParaRPr lang="es-ES_tradnl" sz="1200" dirty="0">
              <a:ea typeface="ＭＳ 明朝"/>
              <a:cs typeface="Times New Roman"/>
            </a:endParaRPr>
          </a:p>
        </p:txBody>
      </p:sp>
      <p:pic>
        <p:nvPicPr>
          <p:cNvPr id="9" name="Imagen 11" descr="portada03_doc.png">
            <a:extLst>
              <a:ext uri="{FF2B5EF4-FFF2-40B4-BE49-F238E27FC236}">
                <a16:creationId xmlns:a16="http://schemas.microsoft.com/office/drawing/2014/main" id="{2004C13A-1626-4DCD-DF51-FFB61296E82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555685">
            <a:off x="-242887" y="3779837"/>
            <a:ext cx="2984500" cy="3644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4684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>
            <a:extLst>
              <a:ext uri="{FF2B5EF4-FFF2-40B4-BE49-F238E27FC236}">
                <a16:creationId xmlns:a16="http://schemas.microsoft.com/office/drawing/2014/main" id="{0CD5685C-7D4A-B4F8-B824-B5B07ADA763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ES"/>
              <a:t>Clic para editar título</a:t>
            </a:r>
            <a:endParaRPr lang="es-ES" altLang="es-ES"/>
          </a:p>
        </p:txBody>
      </p:sp>
      <p:sp>
        <p:nvSpPr>
          <p:cNvPr id="1027" name="Marcador de texto 2">
            <a:extLst>
              <a:ext uri="{FF2B5EF4-FFF2-40B4-BE49-F238E27FC236}">
                <a16:creationId xmlns:a16="http://schemas.microsoft.com/office/drawing/2014/main" id="{6847462F-74C2-E7AE-5180-C153843A921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ES"/>
              <a:t>Haga clic para modificar el estilo de texto del patrón</a:t>
            </a:r>
          </a:p>
          <a:p>
            <a:pPr lvl="1"/>
            <a:r>
              <a:rPr lang="es-ES_tradnl" altLang="es-ES"/>
              <a:t>Segundo nivel</a:t>
            </a:r>
          </a:p>
          <a:p>
            <a:pPr lvl="2"/>
            <a:r>
              <a:rPr lang="es-ES_tradnl" altLang="es-ES"/>
              <a:t>Tercer nivel</a:t>
            </a:r>
          </a:p>
          <a:p>
            <a:pPr lvl="3"/>
            <a:r>
              <a:rPr lang="es-ES_tradnl" altLang="es-ES"/>
              <a:t>Cuarto nivel</a:t>
            </a:r>
          </a:p>
          <a:p>
            <a:pPr lvl="4"/>
            <a:r>
              <a:rPr lang="es-ES_tradnl" altLang="es-ES"/>
              <a:t>Quinto nivel</a:t>
            </a:r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4" r:id="rId1"/>
    <p:sldLayoutId id="2147483965" r:id="rId2"/>
    <p:sldLayoutId id="2147483966" r:id="rId3"/>
    <p:sldLayoutId id="2147483967" r:id="rId4"/>
    <p:sldLayoutId id="2147483968" r:id="rId5"/>
    <p:sldLayoutId id="2147483969" r:id="rId6"/>
    <p:sldLayoutId id="2147483970" r:id="rId7"/>
    <p:sldLayoutId id="2147483971" r:id="rId8"/>
    <p:sldLayoutId id="2147483972" r:id="rId9"/>
    <p:sldLayoutId id="2147483973" r:id="rId10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DF3D26"/>
          </a:solidFill>
          <a:latin typeface="Asap SemiBold"/>
          <a:ea typeface="Asap SemiBold" panose="020F0704030202060203" pitchFamily="34" charset="0"/>
          <a:cs typeface="Asap SemiBold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DF3D26"/>
          </a:solidFill>
          <a:latin typeface="Asap SemiBold" panose="020F0704030202060203" pitchFamily="34" charset="0"/>
          <a:ea typeface="Asap SemiBold" panose="020F0704030202060203" pitchFamily="34" charset="0"/>
          <a:cs typeface="Asap SemiBold" panose="020F0704030202060203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DF3D26"/>
          </a:solidFill>
          <a:latin typeface="Asap SemiBold" panose="020F0704030202060203" pitchFamily="34" charset="0"/>
          <a:ea typeface="Asap SemiBold" panose="020F0704030202060203" pitchFamily="34" charset="0"/>
          <a:cs typeface="Asap SemiBold" panose="020F0704030202060203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DF3D26"/>
          </a:solidFill>
          <a:latin typeface="Asap SemiBold" panose="020F0704030202060203" pitchFamily="34" charset="0"/>
          <a:ea typeface="Asap SemiBold" panose="020F0704030202060203" pitchFamily="34" charset="0"/>
          <a:cs typeface="Asap SemiBold" panose="020F0704030202060203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DF3D26"/>
          </a:solidFill>
          <a:latin typeface="Asap SemiBold" panose="020F0704030202060203" pitchFamily="34" charset="0"/>
          <a:ea typeface="Asap SemiBold" panose="020F0704030202060203" pitchFamily="34" charset="0"/>
          <a:cs typeface="Asap SemiBold" panose="020F0704030202060203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rgbClr val="DF3D26"/>
          </a:solidFill>
          <a:latin typeface="Asap SemiBold" panose="020F0704030202060203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rgbClr val="DF3D26"/>
          </a:solidFill>
          <a:latin typeface="Asap SemiBold" panose="020F0704030202060203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rgbClr val="DF3D26"/>
          </a:solidFill>
          <a:latin typeface="Asap SemiBold" panose="020F0704030202060203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rgbClr val="DF3D26"/>
          </a:solidFill>
          <a:latin typeface="Asap SemiBold" panose="020F0704030202060203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262A37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262A37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262A37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262A37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262A37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Mexico.ivace@gva.es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slide" Target="slide3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2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ítulo 1">
            <a:extLst>
              <a:ext uri="{FF2B5EF4-FFF2-40B4-BE49-F238E27FC236}">
                <a16:creationId xmlns:a16="http://schemas.microsoft.com/office/drawing/2014/main" id="{645A483E-5B5B-FCEA-CEE0-20422AEAC9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2438" y="0"/>
            <a:ext cx="4410075" cy="2852738"/>
          </a:xfrm>
        </p:spPr>
        <p:txBody>
          <a:bodyPr anchor="ctr"/>
          <a:lstStyle/>
          <a:p>
            <a:pPr eaLnBrk="1" hangingPunct="1"/>
            <a:r>
              <a:rPr lang="es-ES_tradnl" altLang="es-ES" sz="4400" b="0" cap="none">
                <a:solidFill>
                  <a:schemeClr val="bg1"/>
                </a:solidFill>
                <a:latin typeface="Asap" panose="020F0504030202060203" pitchFamily="34" charset="0"/>
                <a:cs typeface="Asap SemiBold" panose="020F0704030202060203" pitchFamily="34" charset="0"/>
              </a:rPr>
              <a:t>Para </a:t>
            </a:r>
            <a:br>
              <a:rPr lang="es-ES_tradnl" altLang="es-ES" sz="4400" b="0" cap="none">
                <a:solidFill>
                  <a:schemeClr val="bg1"/>
                </a:solidFill>
                <a:latin typeface="Asap" panose="020F0504030202060203" pitchFamily="34" charset="0"/>
                <a:cs typeface="Asap SemiBold" panose="020F0704030202060203" pitchFamily="34" charset="0"/>
              </a:rPr>
            </a:br>
            <a:r>
              <a:rPr lang="es-ES_tradnl" altLang="es-ES" sz="4400" b="0" cap="none">
                <a:solidFill>
                  <a:schemeClr val="bg1"/>
                </a:solidFill>
                <a:latin typeface="Asap" panose="020F0504030202060203" pitchFamily="34" charset="0"/>
                <a:cs typeface="Asap SemiBold" panose="020F0704030202060203" pitchFamily="34" charset="0"/>
              </a:rPr>
              <a:t>crecer en un </a:t>
            </a:r>
            <a:br>
              <a:rPr lang="es-ES_tradnl" altLang="es-ES" sz="4400" b="0" cap="none">
                <a:solidFill>
                  <a:schemeClr val="bg1"/>
                </a:solidFill>
                <a:latin typeface="Asap" panose="020F0504030202060203" pitchFamily="34" charset="0"/>
                <a:cs typeface="Asap SemiBold" panose="020F0704030202060203" pitchFamily="34" charset="0"/>
              </a:rPr>
            </a:br>
            <a:r>
              <a:rPr lang="es-ES_tradnl" altLang="es-ES" sz="4400" b="0" cap="none">
                <a:solidFill>
                  <a:schemeClr val="bg1"/>
                </a:solidFill>
                <a:latin typeface="Asap" panose="020F0504030202060203" pitchFamily="34" charset="0"/>
                <a:cs typeface="Asap SemiBold" panose="020F0704030202060203" pitchFamily="34" charset="0"/>
              </a:rPr>
              <a:t>mundo global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2B08AF4E-0901-E9A1-4DAE-68DA9781ACF7}"/>
              </a:ext>
            </a:extLst>
          </p:cNvPr>
          <p:cNvSpPr txBox="1"/>
          <p:nvPr/>
        </p:nvSpPr>
        <p:spPr>
          <a:xfrm>
            <a:off x="1631950" y="3641725"/>
            <a:ext cx="6148388" cy="166199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dirty="0">
                <a:latin typeface="Asap" panose="020F0504030202060203" pitchFamily="34" charset="0"/>
              </a:rPr>
              <a:t> </a:t>
            </a:r>
          </a:p>
          <a:p>
            <a:pPr algn="ctr">
              <a:defRPr/>
            </a:pPr>
            <a:r>
              <a:rPr lang="es-ES" dirty="0">
                <a:latin typeface="Asap" panose="020F0504030202060203" pitchFamily="34" charset="0"/>
              </a:rPr>
              <a:t> </a:t>
            </a:r>
            <a:r>
              <a:rPr lang="es-ES" sz="2800" i="1" dirty="0">
                <a:solidFill>
                  <a:schemeClr val="accent5"/>
                </a:solidFill>
                <a:latin typeface="Asap" panose="020F0504030202060203" pitchFamily="34" charset="0"/>
              </a:rPr>
              <a:t>WEBMINARIO</a:t>
            </a:r>
          </a:p>
          <a:p>
            <a:pPr algn="ctr">
              <a:defRPr/>
            </a:pPr>
            <a:r>
              <a:rPr lang="es-ES" sz="2800" b="1" dirty="0">
                <a:solidFill>
                  <a:schemeClr val="accent5"/>
                </a:solidFill>
                <a:latin typeface="Asap" panose="020F0504030202060203" pitchFamily="34" charset="0"/>
              </a:rPr>
              <a:t> MÉXICO MERCADO DE OPORTUNIDAD PARA SECTORES TIC</a:t>
            </a:r>
            <a:endParaRPr lang="es-ES" dirty="0">
              <a:latin typeface="Asap" panose="020F0504030202060203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38E1DEE-D7B7-A82E-6F5A-CCF5765160F4}"/>
              </a:ext>
            </a:extLst>
          </p:cNvPr>
          <p:cNvSpPr txBox="1"/>
          <p:nvPr/>
        </p:nvSpPr>
        <p:spPr>
          <a:xfrm>
            <a:off x="3913188" y="5362575"/>
            <a:ext cx="13716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Mayo 2022</a:t>
            </a:r>
          </a:p>
        </p:txBody>
      </p:sp>
      <p:pic>
        <p:nvPicPr>
          <p:cNvPr id="12293" name="Imagen 3">
            <a:extLst>
              <a:ext uri="{FF2B5EF4-FFF2-40B4-BE49-F238E27FC236}">
                <a16:creationId xmlns:a16="http://schemas.microsoft.com/office/drawing/2014/main" id="{849054F4-9FA8-B869-4988-5663242246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4788" y="312738"/>
            <a:ext cx="3495675" cy="195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403AFF-5358-F9C9-9F88-BA4FA030A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Empresas Españolas Presentes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798FEF8-435A-4BFD-3351-0A0BB4FA5B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sz="2800" dirty="0"/>
              <a:t>Telecomunicaciones: </a:t>
            </a:r>
            <a:r>
              <a:rPr lang="es-MX" sz="2800" dirty="0" err="1"/>
              <a:t>Ikusi</a:t>
            </a:r>
            <a:r>
              <a:rPr lang="es-MX" sz="2800" dirty="0"/>
              <a:t>, </a:t>
            </a:r>
            <a:r>
              <a:rPr lang="es-MX" sz="2800" dirty="0" err="1"/>
              <a:t>Multitec</a:t>
            </a:r>
            <a:r>
              <a:rPr lang="es-MX" sz="2800" dirty="0"/>
              <a:t>, Telefónica</a:t>
            </a:r>
          </a:p>
          <a:p>
            <a:r>
              <a:rPr lang="es-MX" sz="2800" dirty="0"/>
              <a:t>Servicios y Consultoría TI: Axpe </a:t>
            </a:r>
            <a:r>
              <a:rPr lang="es-MX" sz="2800" dirty="0" err="1"/>
              <a:t>Consulting</a:t>
            </a:r>
            <a:r>
              <a:rPr lang="es-MX" sz="2800" dirty="0"/>
              <a:t>, </a:t>
            </a:r>
            <a:r>
              <a:rPr lang="es-MX" sz="2800" dirty="0" err="1"/>
              <a:t>Edicomunicaciones</a:t>
            </a:r>
            <a:r>
              <a:rPr lang="es-MX" sz="2800" dirty="0"/>
              <a:t>, </a:t>
            </a:r>
            <a:r>
              <a:rPr lang="es-MX" sz="2800" dirty="0" err="1"/>
              <a:t>Everis</a:t>
            </a:r>
            <a:r>
              <a:rPr lang="es-MX" sz="2800" dirty="0"/>
              <a:t>, </a:t>
            </a:r>
            <a:r>
              <a:rPr lang="es-MX" sz="2800" dirty="0" err="1"/>
              <a:t>Futuver</a:t>
            </a:r>
            <a:r>
              <a:rPr lang="es-MX" sz="2800" dirty="0"/>
              <a:t>, GMV, Indra, </a:t>
            </a:r>
            <a:r>
              <a:rPr lang="es-MX" sz="2800" dirty="0" err="1"/>
              <a:t>Inetum</a:t>
            </a:r>
            <a:r>
              <a:rPr lang="es-MX" sz="2800" dirty="0"/>
              <a:t>, Meta4, Open Cloud</a:t>
            </a:r>
          </a:p>
          <a:p>
            <a:r>
              <a:rPr lang="es-MX" sz="2800" dirty="0"/>
              <a:t>Ciberseguridad: </a:t>
            </a:r>
            <a:r>
              <a:rPr lang="es-MX" sz="2800" dirty="0" err="1"/>
              <a:t>Elvenpaths</a:t>
            </a:r>
            <a:r>
              <a:rPr lang="es-MX" sz="2800" dirty="0"/>
              <a:t> (Telefónica), </a:t>
            </a:r>
            <a:r>
              <a:rPr lang="es-MX" sz="2800" dirty="0" err="1"/>
              <a:t>Enigmedia</a:t>
            </a:r>
            <a:r>
              <a:rPr lang="es-MX" sz="2800" dirty="0"/>
              <a:t>, </a:t>
            </a:r>
            <a:r>
              <a:rPr lang="es-MX" sz="2800" dirty="0" err="1"/>
              <a:t>Innotech</a:t>
            </a:r>
            <a:r>
              <a:rPr lang="es-MX" sz="2800" dirty="0"/>
              <a:t>, </a:t>
            </a:r>
            <a:r>
              <a:rPr lang="es-MX" sz="2800" dirty="0" err="1"/>
              <a:t>Minsait</a:t>
            </a:r>
            <a:r>
              <a:rPr lang="es-MX" sz="2800" dirty="0"/>
              <a:t> (Indra), Panda Security </a:t>
            </a:r>
          </a:p>
          <a:p>
            <a:r>
              <a:rPr lang="es-MX" sz="2800" dirty="0"/>
              <a:t>Y más. </a:t>
            </a:r>
          </a:p>
        </p:txBody>
      </p:sp>
    </p:spTree>
    <p:extLst>
      <p:ext uri="{BB962C8B-B14F-4D97-AF65-F5344CB8AC3E}">
        <p14:creationId xmlns:p14="http://schemas.microsoft.com/office/powerpoint/2010/main" val="7630736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6811F1-A2B0-E40A-9398-4A9558C6A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Oportunidades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5D43556-F180-53DD-1655-FCB080E962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Soluciones en:</a:t>
            </a:r>
          </a:p>
          <a:p>
            <a:pPr lvl="1"/>
            <a:r>
              <a:rPr lang="es-MX" dirty="0"/>
              <a:t>Productividad.</a:t>
            </a:r>
          </a:p>
          <a:p>
            <a:pPr lvl="1"/>
            <a:r>
              <a:rPr lang="es-MX" dirty="0"/>
              <a:t>Automatización de recursos. </a:t>
            </a:r>
          </a:p>
          <a:p>
            <a:pPr lvl="1"/>
            <a:r>
              <a:rPr lang="es-MX" dirty="0"/>
              <a:t>Mejoras del entorno</a:t>
            </a:r>
          </a:p>
          <a:p>
            <a:r>
              <a:rPr lang="es-MX" dirty="0"/>
              <a:t>Ciberseguridad </a:t>
            </a:r>
          </a:p>
          <a:p>
            <a:pPr lvl="1"/>
            <a:r>
              <a:rPr lang="es-MX" dirty="0"/>
              <a:t>España es referente en cuanto a colaboración interinstitucional.</a:t>
            </a:r>
          </a:p>
        </p:txBody>
      </p:sp>
    </p:spTree>
    <p:extLst>
      <p:ext uri="{BB962C8B-B14F-4D97-AF65-F5344CB8AC3E}">
        <p14:creationId xmlns:p14="http://schemas.microsoft.com/office/powerpoint/2010/main" val="40438662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A797672-FA32-BF7A-6B21-1C22300FE0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48461" t="24893" r="16001" b="7791"/>
          <a:stretch/>
        </p:blipFill>
        <p:spPr>
          <a:xfrm>
            <a:off x="844062" y="745588"/>
            <a:ext cx="4811150" cy="5123562"/>
          </a:xfrm>
          <a:prstGeom prst="rect">
            <a:avLst/>
          </a:prstGeom>
        </p:spPr>
      </p:pic>
      <p:sp>
        <p:nvSpPr>
          <p:cNvPr id="6" name="Flecha: a la derecha 5">
            <a:extLst>
              <a:ext uri="{FF2B5EF4-FFF2-40B4-BE49-F238E27FC236}">
                <a16:creationId xmlns:a16="http://schemas.microsoft.com/office/drawing/2014/main" id="{4A8A105E-1E77-C9DE-6E42-26369B50512D}"/>
              </a:ext>
            </a:extLst>
          </p:cNvPr>
          <p:cNvSpPr/>
          <p:nvPr/>
        </p:nvSpPr>
        <p:spPr>
          <a:xfrm>
            <a:off x="710419" y="2187527"/>
            <a:ext cx="295422" cy="239151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Flecha: a la derecha 6">
            <a:extLst>
              <a:ext uri="{FF2B5EF4-FFF2-40B4-BE49-F238E27FC236}">
                <a16:creationId xmlns:a16="http://schemas.microsoft.com/office/drawing/2014/main" id="{E0209369-AB38-87F7-23F6-522B66FF0CAB}"/>
              </a:ext>
            </a:extLst>
          </p:cNvPr>
          <p:cNvSpPr/>
          <p:nvPr/>
        </p:nvSpPr>
        <p:spPr>
          <a:xfrm>
            <a:off x="736207" y="3127716"/>
            <a:ext cx="295422" cy="239151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Flecha: a la derecha 7">
            <a:extLst>
              <a:ext uri="{FF2B5EF4-FFF2-40B4-BE49-F238E27FC236}">
                <a16:creationId xmlns:a16="http://schemas.microsoft.com/office/drawing/2014/main" id="{23C88BFD-CA93-88CC-938C-4F1D5F05A505}"/>
              </a:ext>
            </a:extLst>
          </p:cNvPr>
          <p:cNvSpPr/>
          <p:nvPr/>
        </p:nvSpPr>
        <p:spPr>
          <a:xfrm>
            <a:off x="708072" y="3774832"/>
            <a:ext cx="295422" cy="239151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39AE395-7083-F53D-527B-D2DAF0C25F0B}"/>
              </a:ext>
            </a:extLst>
          </p:cNvPr>
          <p:cNvSpPr txBox="1"/>
          <p:nvPr/>
        </p:nvSpPr>
        <p:spPr>
          <a:xfrm>
            <a:off x="1350498" y="6189785"/>
            <a:ext cx="40092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/>
              <a:t>Fuente de información: Perspectivas de la Alta Dirección 2021. KPMG </a:t>
            </a:r>
          </a:p>
        </p:txBody>
      </p:sp>
    </p:spTree>
    <p:extLst>
      <p:ext uri="{BB962C8B-B14F-4D97-AF65-F5344CB8AC3E}">
        <p14:creationId xmlns:p14="http://schemas.microsoft.com/office/powerpoint/2010/main" val="38280746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93853BF-FBFE-4846-5F04-3488890B22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13231" t="30914" r="50001" b="9433"/>
          <a:stretch/>
        </p:blipFill>
        <p:spPr>
          <a:xfrm>
            <a:off x="126608" y="281352"/>
            <a:ext cx="6105379" cy="5568926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D974E4A9-D6A6-96E0-C012-F5B163AAD5B0}"/>
              </a:ext>
            </a:extLst>
          </p:cNvPr>
          <p:cNvSpPr/>
          <p:nvPr/>
        </p:nvSpPr>
        <p:spPr>
          <a:xfrm>
            <a:off x="253218" y="1041009"/>
            <a:ext cx="5781822" cy="801859"/>
          </a:xfrm>
          <a:custGeom>
            <a:avLst/>
            <a:gdLst>
              <a:gd name="connsiteX0" fmla="*/ 0 w 5781822"/>
              <a:gd name="connsiteY0" fmla="*/ 0 h 801859"/>
              <a:gd name="connsiteX1" fmla="*/ 578182 w 5781822"/>
              <a:gd name="connsiteY1" fmla="*/ 0 h 801859"/>
              <a:gd name="connsiteX2" fmla="*/ 1272001 w 5781822"/>
              <a:gd name="connsiteY2" fmla="*/ 0 h 801859"/>
              <a:gd name="connsiteX3" fmla="*/ 1908001 w 5781822"/>
              <a:gd name="connsiteY3" fmla="*/ 0 h 801859"/>
              <a:gd name="connsiteX4" fmla="*/ 2370547 w 5781822"/>
              <a:gd name="connsiteY4" fmla="*/ 0 h 801859"/>
              <a:gd name="connsiteX5" fmla="*/ 3064366 w 5781822"/>
              <a:gd name="connsiteY5" fmla="*/ 0 h 801859"/>
              <a:gd name="connsiteX6" fmla="*/ 3758184 w 5781822"/>
              <a:gd name="connsiteY6" fmla="*/ 0 h 801859"/>
              <a:gd name="connsiteX7" fmla="*/ 4394185 w 5781822"/>
              <a:gd name="connsiteY7" fmla="*/ 0 h 801859"/>
              <a:gd name="connsiteX8" fmla="*/ 5088003 w 5781822"/>
              <a:gd name="connsiteY8" fmla="*/ 0 h 801859"/>
              <a:gd name="connsiteX9" fmla="*/ 5781822 w 5781822"/>
              <a:gd name="connsiteY9" fmla="*/ 0 h 801859"/>
              <a:gd name="connsiteX10" fmla="*/ 5781822 w 5781822"/>
              <a:gd name="connsiteY10" fmla="*/ 408948 h 801859"/>
              <a:gd name="connsiteX11" fmla="*/ 5781822 w 5781822"/>
              <a:gd name="connsiteY11" fmla="*/ 801859 h 801859"/>
              <a:gd name="connsiteX12" fmla="*/ 5088003 w 5781822"/>
              <a:gd name="connsiteY12" fmla="*/ 801859 h 801859"/>
              <a:gd name="connsiteX13" fmla="*/ 4394185 w 5781822"/>
              <a:gd name="connsiteY13" fmla="*/ 801859 h 801859"/>
              <a:gd name="connsiteX14" fmla="*/ 3700366 w 5781822"/>
              <a:gd name="connsiteY14" fmla="*/ 801859 h 801859"/>
              <a:gd name="connsiteX15" fmla="*/ 3237820 w 5781822"/>
              <a:gd name="connsiteY15" fmla="*/ 801859 h 801859"/>
              <a:gd name="connsiteX16" fmla="*/ 2775275 w 5781822"/>
              <a:gd name="connsiteY16" fmla="*/ 801859 h 801859"/>
              <a:gd name="connsiteX17" fmla="*/ 2197092 w 5781822"/>
              <a:gd name="connsiteY17" fmla="*/ 801859 h 801859"/>
              <a:gd name="connsiteX18" fmla="*/ 1676728 w 5781822"/>
              <a:gd name="connsiteY18" fmla="*/ 801859 h 801859"/>
              <a:gd name="connsiteX19" fmla="*/ 1098546 w 5781822"/>
              <a:gd name="connsiteY19" fmla="*/ 801859 h 801859"/>
              <a:gd name="connsiteX20" fmla="*/ 578182 w 5781822"/>
              <a:gd name="connsiteY20" fmla="*/ 801859 h 801859"/>
              <a:gd name="connsiteX21" fmla="*/ 0 w 5781822"/>
              <a:gd name="connsiteY21" fmla="*/ 801859 h 801859"/>
              <a:gd name="connsiteX22" fmla="*/ 0 w 5781822"/>
              <a:gd name="connsiteY22" fmla="*/ 400930 h 801859"/>
              <a:gd name="connsiteX23" fmla="*/ 0 w 5781822"/>
              <a:gd name="connsiteY23" fmla="*/ 0 h 801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781822" h="801859" extrusionOk="0">
                <a:moveTo>
                  <a:pt x="0" y="0"/>
                </a:moveTo>
                <a:cubicBezTo>
                  <a:pt x="182438" y="-12384"/>
                  <a:pt x="299547" y="64281"/>
                  <a:pt x="578182" y="0"/>
                </a:cubicBezTo>
                <a:cubicBezTo>
                  <a:pt x="856817" y="-64281"/>
                  <a:pt x="1068854" y="68516"/>
                  <a:pt x="1272001" y="0"/>
                </a:cubicBezTo>
                <a:cubicBezTo>
                  <a:pt x="1475148" y="-68516"/>
                  <a:pt x="1660487" y="25778"/>
                  <a:pt x="1908001" y="0"/>
                </a:cubicBezTo>
                <a:cubicBezTo>
                  <a:pt x="2155515" y="-25778"/>
                  <a:pt x="2198179" y="44510"/>
                  <a:pt x="2370547" y="0"/>
                </a:cubicBezTo>
                <a:cubicBezTo>
                  <a:pt x="2542915" y="-44510"/>
                  <a:pt x="2731195" y="237"/>
                  <a:pt x="3064366" y="0"/>
                </a:cubicBezTo>
                <a:cubicBezTo>
                  <a:pt x="3397537" y="-237"/>
                  <a:pt x="3558948" y="26170"/>
                  <a:pt x="3758184" y="0"/>
                </a:cubicBezTo>
                <a:cubicBezTo>
                  <a:pt x="3957420" y="-26170"/>
                  <a:pt x="4196431" y="230"/>
                  <a:pt x="4394185" y="0"/>
                </a:cubicBezTo>
                <a:cubicBezTo>
                  <a:pt x="4591939" y="-230"/>
                  <a:pt x="4841827" y="6847"/>
                  <a:pt x="5088003" y="0"/>
                </a:cubicBezTo>
                <a:cubicBezTo>
                  <a:pt x="5334179" y="-6847"/>
                  <a:pt x="5577619" y="74355"/>
                  <a:pt x="5781822" y="0"/>
                </a:cubicBezTo>
                <a:cubicBezTo>
                  <a:pt x="5786564" y="152485"/>
                  <a:pt x="5781218" y="222581"/>
                  <a:pt x="5781822" y="408948"/>
                </a:cubicBezTo>
                <a:cubicBezTo>
                  <a:pt x="5782426" y="595315"/>
                  <a:pt x="5773231" y="607374"/>
                  <a:pt x="5781822" y="801859"/>
                </a:cubicBezTo>
                <a:cubicBezTo>
                  <a:pt x="5595876" y="824304"/>
                  <a:pt x="5283787" y="758815"/>
                  <a:pt x="5088003" y="801859"/>
                </a:cubicBezTo>
                <a:cubicBezTo>
                  <a:pt x="4892219" y="844903"/>
                  <a:pt x="4603851" y="763264"/>
                  <a:pt x="4394185" y="801859"/>
                </a:cubicBezTo>
                <a:cubicBezTo>
                  <a:pt x="4184519" y="840454"/>
                  <a:pt x="3877095" y="751992"/>
                  <a:pt x="3700366" y="801859"/>
                </a:cubicBezTo>
                <a:cubicBezTo>
                  <a:pt x="3523637" y="851726"/>
                  <a:pt x="3438016" y="750563"/>
                  <a:pt x="3237820" y="801859"/>
                </a:cubicBezTo>
                <a:cubicBezTo>
                  <a:pt x="3037624" y="853155"/>
                  <a:pt x="2973029" y="773117"/>
                  <a:pt x="2775275" y="801859"/>
                </a:cubicBezTo>
                <a:cubicBezTo>
                  <a:pt x="2577522" y="830601"/>
                  <a:pt x="2437678" y="757396"/>
                  <a:pt x="2197092" y="801859"/>
                </a:cubicBezTo>
                <a:cubicBezTo>
                  <a:pt x="1956506" y="846322"/>
                  <a:pt x="1812996" y="799328"/>
                  <a:pt x="1676728" y="801859"/>
                </a:cubicBezTo>
                <a:cubicBezTo>
                  <a:pt x="1540460" y="804390"/>
                  <a:pt x="1254989" y="776626"/>
                  <a:pt x="1098546" y="801859"/>
                </a:cubicBezTo>
                <a:cubicBezTo>
                  <a:pt x="942103" y="827092"/>
                  <a:pt x="821384" y="762790"/>
                  <a:pt x="578182" y="801859"/>
                </a:cubicBezTo>
                <a:cubicBezTo>
                  <a:pt x="334980" y="840928"/>
                  <a:pt x="186646" y="737644"/>
                  <a:pt x="0" y="801859"/>
                </a:cubicBezTo>
                <a:cubicBezTo>
                  <a:pt x="-46824" y="620169"/>
                  <a:pt x="35897" y="526517"/>
                  <a:pt x="0" y="400930"/>
                </a:cubicBezTo>
                <a:cubicBezTo>
                  <a:pt x="-35897" y="275343"/>
                  <a:pt x="46485" y="153887"/>
                  <a:pt x="0" y="0"/>
                </a:cubicBezTo>
                <a:close/>
              </a:path>
            </a:pathLst>
          </a:custGeom>
          <a:noFill/>
          <a:ln w="38100">
            <a:solidFill>
              <a:schemeClr val="accent6"/>
            </a:solidFill>
            <a:extLst>
              <a:ext uri="{C807C97D-BFC1-408E-A445-0C87EB9F89A2}">
                <ask:lineSketchStyleProps xmlns:ask="http://schemas.microsoft.com/office/drawing/2018/sketchyshapes" xmlns="" sd="345125461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82903E3-AD7C-4059-C930-EDE3C3D85A62}"/>
              </a:ext>
            </a:extLst>
          </p:cNvPr>
          <p:cNvSpPr txBox="1"/>
          <p:nvPr/>
        </p:nvSpPr>
        <p:spPr>
          <a:xfrm>
            <a:off x="1350498" y="6189785"/>
            <a:ext cx="40092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/>
              <a:t>Fuente de información: Perspectivas de la Alta Dirección 2021. KPMG </a:t>
            </a:r>
          </a:p>
        </p:txBody>
      </p:sp>
    </p:spTree>
    <p:extLst>
      <p:ext uri="{BB962C8B-B14F-4D97-AF65-F5344CB8AC3E}">
        <p14:creationId xmlns:p14="http://schemas.microsoft.com/office/powerpoint/2010/main" val="26402353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50555B1-0465-6053-A82E-996FF058AA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385" t="37481" r="39077" b="14906"/>
          <a:stretch/>
        </p:blipFill>
        <p:spPr>
          <a:xfrm>
            <a:off x="759655" y="759655"/>
            <a:ext cx="4317084" cy="490962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5AF2BDE9-9E5B-00FA-C445-76F4FAF831E1}"/>
              </a:ext>
            </a:extLst>
          </p:cNvPr>
          <p:cNvSpPr txBox="1"/>
          <p:nvPr/>
        </p:nvSpPr>
        <p:spPr>
          <a:xfrm>
            <a:off x="1350498" y="6189785"/>
            <a:ext cx="40092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/>
              <a:t>Fuente de información: Perspectivas de la Alta Dirección 2021. KPMG </a:t>
            </a:r>
          </a:p>
        </p:txBody>
      </p:sp>
    </p:spTree>
    <p:extLst>
      <p:ext uri="{BB962C8B-B14F-4D97-AF65-F5344CB8AC3E}">
        <p14:creationId xmlns:p14="http://schemas.microsoft.com/office/powerpoint/2010/main" val="38463223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2395F6-1F46-5069-07F4-C29C6CDD8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Canales de Distribución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D05E918-4CCC-645B-3286-2F7C032F88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Mayoristas que venden a </a:t>
            </a:r>
            <a:r>
              <a:rPr lang="es-MX" dirty="0" err="1"/>
              <a:t>a</a:t>
            </a:r>
            <a:r>
              <a:rPr lang="es-MX" dirty="0"/>
              <a:t> consultoras, integradores o proveedores de servicios.</a:t>
            </a:r>
          </a:p>
          <a:p>
            <a:r>
              <a:rPr lang="es-MX" dirty="0"/>
              <a:t>Distribuidores que venden directamente a empresas o cliente final. </a:t>
            </a:r>
          </a:p>
          <a:p>
            <a:r>
              <a:rPr lang="es-MX" dirty="0" err="1"/>
              <a:t>Retailers</a:t>
            </a:r>
            <a:endParaRPr lang="es-MX" dirty="0"/>
          </a:p>
          <a:p>
            <a:r>
              <a:rPr lang="es-MX" dirty="0"/>
              <a:t>Proveedores de servicios especializados, consultoras tecnológicas, integradores. </a:t>
            </a:r>
          </a:p>
        </p:txBody>
      </p:sp>
    </p:spTree>
    <p:extLst>
      <p:ext uri="{BB962C8B-B14F-4D97-AF65-F5344CB8AC3E}">
        <p14:creationId xmlns:p14="http://schemas.microsoft.com/office/powerpoint/2010/main" val="40212159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C13763-E09B-7949-5272-06C4DE10F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Estrategias de Entrada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E6D443E-9957-F809-9A62-5887974413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Alianzas con colaboradores locales con estructura de distribución y clientes. </a:t>
            </a:r>
          </a:p>
          <a:p>
            <a:r>
              <a:rPr lang="es-MX" dirty="0"/>
              <a:t>Colaboración para transferencia de tecnología. </a:t>
            </a:r>
          </a:p>
          <a:p>
            <a:r>
              <a:rPr lang="es-MX" dirty="0"/>
              <a:t>Alianzas estratégicas con líderes en el mercado. </a:t>
            </a:r>
          </a:p>
        </p:txBody>
      </p:sp>
    </p:spTree>
    <p:extLst>
      <p:ext uri="{BB962C8B-B14F-4D97-AF65-F5344CB8AC3E}">
        <p14:creationId xmlns:p14="http://schemas.microsoft.com/office/powerpoint/2010/main" val="34219579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E509935D-FD6D-4C3D-B907-87E3B9E68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wrap="square" anchor="ctr">
            <a:normAutofit/>
          </a:bodyPr>
          <a:lstStyle/>
          <a:p>
            <a:r>
              <a:rPr lang="es-MX" dirty="0"/>
              <a:t>Hacer Negocios en México</a:t>
            </a:r>
          </a:p>
        </p:txBody>
      </p:sp>
      <p:graphicFrame>
        <p:nvGraphicFramePr>
          <p:cNvPr id="13" name="Marcador de contenido 4">
            <a:extLst>
              <a:ext uri="{FF2B5EF4-FFF2-40B4-BE49-F238E27FC236}">
                <a16:creationId xmlns:a16="http://schemas.microsoft.com/office/drawing/2014/main" id="{4D8828A8-1A45-43AE-B3DE-16BE6608560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261597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35CC46-2172-25BB-81B5-FB4F92186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Situación actual </a:t>
            </a:r>
            <a:r>
              <a:rPr lang="es-MX" dirty="0" err="1"/>
              <a:t>covid</a:t>
            </a:r>
            <a:endParaRPr lang="es-MX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144C27F-ACDC-9589-1F26-7787C9EE7C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C18F3E9-AA9B-5348-9E75-9863890425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4788" y="312738"/>
            <a:ext cx="3495675" cy="195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2509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C30CE5-E9FB-C4C6-B09A-848746C34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CASOS COVID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F192585-0263-D0BB-64C3-BF4ABBF665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425"/>
          <a:stretch/>
        </p:blipFill>
        <p:spPr>
          <a:xfrm>
            <a:off x="457200" y="1494850"/>
            <a:ext cx="7218530" cy="3822737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97A9865-56CA-6A14-3707-0047629CE9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5031" y="2303904"/>
            <a:ext cx="7055357" cy="3617474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0BF4975-8766-781F-F90A-F9E7E275CD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746" y="1700114"/>
            <a:ext cx="6640209" cy="3134588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59C584AE-00CE-20FD-2AAF-541B7F628933}"/>
              </a:ext>
            </a:extLst>
          </p:cNvPr>
          <p:cNvSpPr txBox="1"/>
          <p:nvPr/>
        </p:nvSpPr>
        <p:spPr>
          <a:xfrm>
            <a:off x="3137095" y="6203852"/>
            <a:ext cx="21664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00" dirty="0"/>
              <a:t>Fuente de información: CONACYT</a:t>
            </a:r>
          </a:p>
          <a:p>
            <a:r>
              <a:rPr lang="es-MX" sz="800" dirty="0"/>
              <a:t>Actualizado al 14 de mayo de 2022</a:t>
            </a:r>
          </a:p>
        </p:txBody>
      </p:sp>
    </p:spTree>
    <p:extLst>
      <p:ext uri="{BB962C8B-B14F-4D97-AF65-F5344CB8AC3E}">
        <p14:creationId xmlns:p14="http://schemas.microsoft.com/office/powerpoint/2010/main" val="2560115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0E231F-0882-6DAF-E516-55032E0D9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Presentación del mercado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67471FA-8156-8B2B-9C0E-E60DDD2B22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925FE13-0FFE-FCBA-482A-8FC1B7FE08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4788" y="312738"/>
            <a:ext cx="3495675" cy="195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01475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8CF28FFC-0AB0-E19C-B70F-6C7ED668A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SITUACIÓN ACTUAL COVID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1338DB6-4448-BE22-C15B-BDF2C08586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sz="2000" dirty="0"/>
              <a:t>Restricciones generales</a:t>
            </a:r>
          </a:p>
          <a:p>
            <a:r>
              <a:rPr lang="es-MX" sz="2000" dirty="0"/>
              <a:t>Teletrabajo</a:t>
            </a:r>
          </a:p>
          <a:p>
            <a:r>
              <a:rPr lang="es-MX" sz="2000" dirty="0"/>
              <a:t>Vacunación</a:t>
            </a:r>
          </a:p>
          <a:p>
            <a:r>
              <a:rPr lang="es-MX" sz="2000" dirty="0"/>
              <a:t>Sólo 8 entidades alcanzan niveles previos a la pandemia. Entidades industriales exportadoras y turísticas (principalmente playas) se recuperan primero.</a:t>
            </a:r>
          </a:p>
          <a:p>
            <a:r>
              <a:rPr lang="es-MX" sz="2000" dirty="0"/>
              <a:t>Las Manufacturas y los sectores más relacionados a éstas, como Comercio Mayorista y Transportes, serán los primeros en recuperarse.</a:t>
            </a:r>
          </a:p>
        </p:txBody>
      </p:sp>
      <p:pic>
        <p:nvPicPr>
          <p:cNvPr id="3074" name="Picture 2" descr="El futuro de la economía Mexicana • Red Forbes • Forbes México">
            <a:extLst>
              <a:ext uri="{FF2B5EF4-FFF2-40B4-BE49-F238E27FC236}">
                <a16:creationId xmlns:a16="http://schemas.microsoft.com/office/drawing/2014/main" id="{AB6BDC71-5620-0076-ECE8-7174CA9848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453" y="4824338"/>
            <a:ext cx="3343422" cy="188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42769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CCEDF6D3-8B17-40CC-BA29-6713E863B6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538" t="49929" r="39077" b="16394"/>
          <a:stretch/>
        </p:blipFill>
        <p:spPr>
          <a:xfrm>
            <a:off x="464234" y="713934"/>
            <a:ext cx="6111256" cy="4955345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3FEF7420-F209-40A4-7F32-8804191121E0}"/>
              </a:ext>
            </a:extLst>
          </p:cNvPr>
          <p:cNvSpPr txBox="1"/>
          <p:nvPr/>
        </p:nvSpPr>
        <p:spPr>
          <a:xfrm>
            <a:off x="1350498" y="6189785"/>
            <a:ext cx="40092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/>
              <a:t>Fuente de información: Perspectivas de la Alta Dirección 2021. KPMG </a:t>
            </a:r>
          </a:p>
        </p:txBody>
      </p:sp>
    </p:spTree>
    <p:extLst>
      <p:ext uri="{BB962C8B-B14F-4D97-AF65-F5344CB8AC3E}">
        <p14:creationId xmlns:p14="http://schemas.microsoft.com/office/powerpoint/2010/main" val="11520493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1E380D9-8907-AB4D-528A-BAB864ACF2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384" t="35019" r="39385" b="25304"/>
          <a:stretch/>
        </p:blipFill>
        <p:spPr>
          <a:xfrm>
            <a:off x="168812" y="1304778"/>
            <a:ext cx="7900393" cy="3731456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2FE952FD-01BE-DFEF-8683-2DC743FEE75A}"/>
              </a:ext>
            </a:extLst>
          </p:cNvPr>
          <p:cNvSpPr txBox="1"/>
          <p:nvPr/>
        </p:nvSpPr>
        <p:spPr>
          <a:xfrm>
            <a:off x="1350498" y="6189785"/>
            <a:ext cx="40092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/>
              <a:t>Fuente de información: Perspectivas de la Alta Dirección 2021. KPMG </a:t>
            </a:r>
          </a:p>
        </p:txBody>
      </p:sp>
    </p:spTree>
    <p:extLst>
      <p:ext uri="{BB962C8B-B14F-4D97-AF65-F5344CB8AC3E}">
        <p14:creationId xmlns:p14="http://schemas.microsoft.com/office/powerpoint/2010/main" val="1063651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Imagen 14" descr="9.png">
            <a:extLst>
              <a:ext uri="{FF2B5EF4-FFF2-40B4-BE49-F238E27FC236}">
                <a16:creationId xmlns:a16="http://schemas.microsoft.com/office/drawing/2014/main" id="{F0D2100C-B985-9312-6B8F-C07E1CBEBE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25" y="784544"/>
            <a:ext cx="6216650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8DFF848E-B745-6D0E-82F1-D0279AF4BCA1}"/>
              </a:ext>
            </a:extLst>
          </p:cNvPr>
          <p:cNvSpPr txBox="1"/>
          <p:nvPr/>
        </p:nvSpPr>
        <p:spPr>
          <a:xfrm>
            <a:off x="1753364" y="3832731"/>
            <a:ext cx="467477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8800" dirty="0">
                <a:latin typeface="Impact" panose="020B0806030902050204" pitchFamily="34" charset="0"/>
              </a:rPr>
              <a:t>GRACIAS</a:t>
            </a:r>
          </a:p>
          <a:p>
            <a:endParaRPr lang="es-MX" dirty="0">
              <a:latin typeface="Century Gothic" panose="020B0502020202020204" pitchFamily="34" charset="0"/>
            </a:endParaRPr>
          </a:p>
          <a:p>
            <a:pPr algn="ctr"/>
            <a:r>
              <a:rPr lang="es-MX" dirty="0">
                <a:latin typeface="Century Gothic" panose="020B0502020202020204" pitchFamily="34" charset="0"/>
              </a:rPr>
              <a:t>Catalina Ramírez García </a:t>
            </a:r>
          </a:p>
          <a:p>
            <a:pPr algn="ctr"/>
            <a:r>
              <a:rPr lang="es-MX" dirty="0">
                <a:latin typeface="Century Gothic" panose="020B0502020202020204" pitchFamily="34" charset="0"/>
              </a:rPr>
              <a:t>IVACE México </a:t>
            </a:r>
          </a:p>
          <a:p>
            <a:pPr algn="ctr"/>
            <a:r>
              <a:rPr lang="es-MX" dirty="0">
                <a:latin typeface="Century Gothic" panose="020B0502020202020204" pitchFamily="34" charset="0"/>
                <a:hlinkClick r:id="rId3"/>
              </a:rPr>
              <a:t>Mexico.ivace@gva.es</a:t>
            </a:r>
            <a:r>
              <a:rPr lang="es-MX" dirty="0">
                <a:latin typeface="Century Gothic" panose="020B050202020202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16854D-30F8-4687-AC2D-A7B902835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 descr="Imagen que contiene texto, mapa&#10;&#10;Descripción generada automáticamente">
            <a:hlinkClick r:id="rId2" action="ppaction://hlinksldjump"/>
            <a:extLst>
              <a:ext uri="{FF2B5EF4-FFF2-40B4-BE49-F238E27FC236}">
                <a16:creationId xmlns:a16="http://schemas.microsoft.com/office/drawing/2014/main" id="{C03F0816-BB49-4F1F-88E4-8C36F1A3A1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542" y="17145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552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1">
            <a:extLst>
              <a:ext uri="{FF2B5EF4-FFF2-40B4-BE49-F238E27FC236}">
                <a16:creationId xmlns:a16="http://schemas.microsoft.com/office/drawing/2014/main" id="{0A2DD3B5-2812-DE42-A870-251B30105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s-ES" dirty="0">
                <a:latin typeface="Asap SemiBold" panose="020F0704030202060203" pitchFamily="34" charset="0"/>
                <a:cs typeface="Asap SemiBold" panose="020F0704030202060203" pitchFamily="34" charset="0"/>
              </a:rPr>
              <a:t> DATOS GENERALES</a:t>
            </a:r>
          </a:p>
        </p:txBody>
      </p:sp>
      <p:sp>
        <p:nvSpPr>
          <p:cNvPr id="14339" name="Marcador de contenido 1">
            <a:extLst>
              <a:ext uri="{FF2B5EF4-FFF2-40B4-BE49-F238E27FC236}">
                <a16:creationId xmlns:a16="http://schemas.microsoft.com/office/drawing/2014/main" id="{EE55970F-08C0-646E-D272-EF37C641C3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sz="2400" dirty="0"/>
              <a:t>2ª. Economía más grande de AL</a:t>
            </a:r>
          </a:p>
          <a:p>
            <a:r>
              <a:rPr lang="es-MX" sz="2400" dirty="0"/>
              <a:t>15° economía a nivel mundial</a:t>
            </a:r>
          </a:p>
          <a:p>
            <a:r>
              <a:rPr lang="es-MX" sz="2400" dirty="0"/>
              <a:t>Población 126,2 millones de habitantes</a:t>
            </a:r>
          </a:p>
          <a:p>
            <a:pPr lvl="1"/>
            <a:r>
              <a:rPr lang="es-MX" sz="2000" dirty="0"/>
              <a:t>Lugar #11 mundial</a:t>
            </a:r>
          </a:p>
          <a:p>
            <a:pPr lvl="1"/>
            <a:r>
              <a:rPr lang="es-MX" sz="2000" dirty="0"/>
              <a:t>CDMX 21 millones de habitantes </a:t>
            </a:r>
          </a:p>
          <a:p>
            <a:r>
              <a:rPr lang="es-MX" sz="2400" dirty="0" err="1"/>
              <a:t>Doing</a:t>
            </a:r>
            <a:r>
              <a:rPr lang="es-MX" sz="2400" dirty="0"/>
              <a:t> Business. Ranking 60/190 </a:t>
            </a:r>
            <a:r>
              <a:rPr lang="es-MX" sz="1600" dirty="0"/>
              <a:t>(2020)</a:t>
            </a:r>
          </a:p>
          <a:p>
            <a:r>
              <a:rPr lang="es-MX" sz="2400" dirty="0">
                <a:hlinkClick r:id="rId2" action="ppaction://hlinksldjump"/>
              </a:rPr>
              <a:t>Extensión territorial de México</a:t>
            </a:r>
            <a:r>
              <a:rPr lang="es-MX" sz="2400" dirty="0"/>
              <a:t>: 1.960.189 km</a:t>
            </a:r>
            <a:endParaRPr lang="es-ES" altLang="es-E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7BECBD89-98CE-02A1-0B8E-2A0794010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ECONOMÍA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3DE480A-C994-C52E-3A40-D1289248BE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sz="2800" dirty="0"/>
              <a:t>Inflación: </a:t>
            </a:r>
          </a:p>
          <a:p>
            <a:pPr lvl="1"/>
            <a:r>
              <a:rPr lang="es-MX" sz="2400" dirty="0"/>
              <a:t>7,68% a tasa interanual (nivel más alto en 21 años).</a:t>
            </a:r>
          </a:p>
          <a:p>
            <a:pPr lvl="1"/>
            <a:r>
              <a:rPr lang="es-MX" sz="2400" dirty="0"/>
              <a:t>7,22% subyacente (la más alta desde enero 2001)</a:t>
            </a:r>
          </a:p>
          <a:p>
            <a:r>
              <a:rPr lang="es-MX" sz="2800" dirty="0"/>
              <a:t>Tasa de interés 7%</a:t>
            </a: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192F53A5-110A-98DD-1B0F-3A0AA611BF2F}"/>
              </a:ext>
            </a:extLst>
          </p:cNvPr>
          <p:cNvSpPr txBox="1">
            <a:spLocks/>
          </p:cNvSpPr>
          <p:nvPr/>
        </p:nvSpPr>
        <p:spPr>
          <a:xfrm>
            <a:off x="4873285" y="3495822"/>
            <a:ext cx="4038600" cy="2338754"/>
          </a:xfrm>
          <a:prstGeom prst="rect">
            <a:avLst/>
          </a:prstGeom>
        </p:spPr>
        <p:txBody>
          <a:bodyPr wrap="square" anchor="t">
            <a:norm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rgbClr val="262A37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rgbClr val="262A37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262A37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rgbClr val="262A37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rgbClr val="262A3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2400" dirty="0"/>
              <a:t>TDC al 16 de mayo de 2022: </a:t>
            </a:r>
          </a:p>
          <a:p>
            <a:pPr lvl="1"/>
            <a:r>
              <a:rPr lang="es-MX" sz="2000" dirty="0"/>
              <a:t>20,14 MXN/ USD </a:t>
            </a:r>
          </a:p>
          <a:p>
            <a:pPr lvl="1"/>
            <a:r>
              <a:rPr lang="es-MX" sz="2000" dirty="0"/>
              <a:t>20,92 MXN / €</a:t>
            </a:r>
          </a:p>
        </p:txBody>
      </p:sp>
      <p:pic>
        <p:nvPicPr>
          <p:cNvPr id="6" name="Picture 2" descr="CUANTO: Cuanto equivale un euro en mexico">
            <a:extLst>
              <a:ext uri="{FF2B5EF4-FFF2-40B4-BE49-F238E27FC236}">
                <a16:creationId xmlns:a16="http://schemas.microsoft.com/office/drawing/2014/main" id="{F9D4D255-E632-68BD-58EB-F0D1DAD0D7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30681" y="3618299"/>
            <a:ext cx="2818622" cy="2089668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37651675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AB638D-980B-2F49-CDD9-6CFDE87E1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Importancia de México para España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A24F47E-2351-DDDF-96F0-6A093E30AA1F}"/>
              </a:ext>
            </a:extLst>
          </p:cNvPr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rgbClr val="262A37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rgbClr val="262A37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262A37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rgbClr val="262A37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rgbClr val="262A3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1600" dirty="0"/>
              <a:t>Estrechas relaciones México – España </a:t>
            </a:r>
          </a:p>
          <a:p>
            <a:pPr lvl="1"/>
            <a:r>
              <a:rPr lang="es-MX" sz="1400" dirty="0"/>
              <a:t>Participación de empresas españolas en infraestructuras de transportes y energía. </a:t>
            </a:r>
          </a:p>
          <a:p>
            <a:r>
              <a:rPr lang="es-MX" sz="1600" dirty="0"/>
              <a:t>Economía abierta. </a:t>
            </a:r>
          </a:p>
          <a:p>
            <a:pPr lvl="1"/>
            <a:r>
              <a:rPr lang="es-MX" sz="1400" dirty="0"/>
              <a:t>Red de 13 TLC</a:t>
            </a:r>
          </a:p>
          <a:p>
            <a:pPr lvl="1"/>
            <a:r>
              <a:rPr lang="es-MX" sz="1400" dirty="0"/>
              <a:t>TLCUEM </a:t>
            </a:r>
          </a:p>
          <a:p>
            <a:pPr lvl="1"/>
            <a:r>
              <a:rPr lang="es-MX" sz="1400" dirty="0"/>
              <a:t>TMEC (antes NAFTA)</a:t>
            </a:r>
          </a:p>
          <a:p>
            <a:r>
              <a:rPr lang="es-MX" sz="1600" dirty="0"/>
              <a:t>Mercado #1 para productos españoles en AL </a:t>
            </a:r>
          </a:p>
          <a:p>
            <a:r>
              <a:rPr lang="es-MX" sz="1600" dirty="0"/>
              <a:t>#5 fuera de Europa </a:t>
            </a:r>
          </a:p>
          <a:p>
            <a:r>
              <a:rPr lang="es-MX" sz="1600" dirty="0"/>
              <a:t>España: proveedor europeo #3 para MX.</a:t>
            </a:r>
          </a:p>
          <a:p>
            <a:r>
              <a:rPr lang="es-MX" sz="1600" dirty="0"/>
              <a:t>España:2° inversor en México </a:t>
            </a:r>
          </a:p>
          <a:p>
            <a:pPr lvl="1"/>
            <a:r>
              <a:rPr lang="es-MX" sz="1400" dirty="0"/>
              <a:t>Más de 6.000 empresas españolas en México</a:t>
            </a:r>
          </a:p>
          <a:p>
            <a:pPr lvl="2"/>
            <a:r>
              <a:rPr lang="es-MX" sz="1200" dirty="0"/>
              <a:t>Principales sectores: servicios financieros y seguros, telecomunicaciones, y construcción y energía.</a:t>
            </a:r>
          </a:p>
          <a:p>
            <a:pPr lvl="1"/>
            <a:endParaRPr lang="es-MX" sz="1400" dirty="0"/>
          </a:p>
        </p:txBody>
      </p:sp>
    </p:spTree>
    <p:extLst>
      <p:ext uri="{BB962C8B-B14F-4D97-AF65-F5344CB8AC3E}">
        <p14:creationId xmlns:p14="http://schemas.microsoft.com/office/powerpoint/2010/main" val="34911891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84403B-DB9F-7705-22B1-14C8E9BFF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TICS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8CC6F96-EABA-2C13-710B-75B1DFBAD3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820232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7F2395-27F3-660D-8CD8-BCD3944F0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/>
              <a:t>TICs</a:t>
            </a:r>
            <a:r>
              <a:rPr lang="es-MX" dirty="0"/>
              <a:t> en México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F6B43F5-59F0-9473-AF0C-C2F9252BA1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sz="2800" dirty="0"/>
              <a:t>2° país con mayor penetración digital de AL.</a:t>
            </a:r>
          </a:p>
          <a:p>
            <a:r>
              <a:rPr lang="es-MX" sz="2800" dirty="0"/>
              <a:t>A 2021 se estiman 89,5 millones de internautas en México.</a:t>
            </a:r>
          </a:p>
          <a:p>
            <a:pPr lvl="1"/>
            <a:r>
              <a:rPr lang="es-MX" sz="2400" dirty="0"/>
              <a:t>75,7% de la población &gt;6 años</a:t>
            </a:r>
          </a:p>
          <a:p>
            <a:r>
              <a:rPr lang="es-MX" sz="2800" dirty="0"/>
              <a:t>Crecimiento (6,4%) explicado por recuperación de poder adquisitivo, reconfiguración de gasto en el hogar y nuevas necesidades digitales derivadas del confinamiento.</a:t>
            </a:r>
          </a:p>
          <a:p>
            <a:r>
              <a:rPr lang="es-MX" sz="2800" dirty="0"/>
              <a:t>Conforme aumenta el NSE se incrementa el uso de ambas redes (fija y móvil) </a:t>
            </a:r>
          </a:p>
          <a:p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20264046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F1D8FE-8D90-E6DD-94F0-E91211DCA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/>
              <a:t>TICs</a:t>
            </a:r>
            <a:r>
              <a:rPr lang="es-MX" dirty="0"/>
              <a:t> en México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49B38FA-7B68-66D3-D31B-D716AAD7D6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Aumento en digitalización = aumento en ciberataques. </a:t>
            </a:r>
          </a:p>
          <a:p>
            <a:r>
              <a:rPr lang="es-MX" dirty="0"/>
              <a:t>2° país en AL con más incidentes de seguridad (2018) y en el mundo (2020)</a:t>
            </a:r>
          </a:p>
          <a:p>
            <a:pPr lvl="1"/>
            <a:r>
              <a:rPr lang="es-MX" dirty="0"/>
              <a:t>Aumento del 600% durante la pandemia .</a:t>
            </a:r>
          </a:p>
        </p:txBody>
      </p:sp>
    </p:spTree>
    <p:extLst>
      <p:ext uri="{BB962C8B-B14F-4D97-AF65-F5344CB8AC3E}">
        <p14:creationId xmlns:p14="http://schemas.microsoft.com/office/powerpoint/2010/main" val="22664437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284046-7A88-17B9-1C8B-9272E49CB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Tendencias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95020A7-D159-2DDE-E61A-007434A687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sz="2400" dirty="0" err="1"/>
              <a:t>Blockchain</a:t>
            </a:r>
            <a:r>
              <a:rPr lang="es-MX" sz="2400" dirty="0"/>
              <a:t>. México tiene mayores porcentajes de empresas basadas en </a:t>
            </a:r>
            <a:r>
              <a:rPr lang="es-MX" sz="2400" dirty="0" err="1"/>
              <a:t>blockchain</a:t>
            </a:r>
            <a:r>
              <a:rPr lang="es-MX" sz="2400" dirty="0"/>
              <a:t> en AL. Retos: Regulación y falta de personal calificado. </a:t>
            </a:r>
          </a:p>
          <a:p>
            <a:r>
              <a:rPr lang="es-MX" sz="2400" dirty="0"/>
              <a:t>Big Data y Analítica: Muchas empresas aún no lo integran. </a:t>
            </a:r>
          </a:p>
          <a:p>
            <a:r>
              <a:rPr lang="es-MX" sz="2400" dirty="0" err="1"/>
              <a:t>IoT</a:t>
            </a:r>
            <a:r>
              <a:rPr lang="es-MX" sz="2400" dirty="0"/>
              <a:t>: aún incipiente.</a:t>
            </a:r>
          </a:p>
          <a:p>
            <a:r>
              <a:rPr lang="es-MX" sz="2400" dirty="0"/>
              <a:t>Fintech: Generalización de la banca online. </a:t>
            </a:r>
          </a:p>
          <a:p>
            <a:r>
              <a:rPr lang="es-MX" sz="2400" dirty="0"/>
              <a:t>Red Compartida. Se utiliza por los proveedores para dar cobertura en zonas con gran porcentaje de población o con muy bajos niveles de desarrollo tecnológico</a:t>
            </a:r>
          </a:p>
        </p:txBody>
      </p:sp>
    </p:spTree>
    <p:extLst>
      <p:ext uri="{BB962C8B-B14F-4D97-AF65-F5344CB8AC3E}">
        <p14:creationId xmlns:p14="http://schemas.microsoft.com/office/powerpoint/2010/main" val="2241838471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enc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1131</TotalTime>
  <Words>736</Words>
  <Application>Microsoft Office PowerPoint</Application>
  <PresentationFormat>Presentación en pantalla (4:3)</PresentationFormat>
  <Paragraphs>102</Paragraphs>
  <Slides>24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33" baseType="lpstr">
      <vt:lpstr>Arial</vt:lpstr>
      <vt:lpstr>Arial Rounded MT Bold</vt:lpstr>
      <vt:lpstr>Asap</vt:lpstr>
      <vt:lpstr>Asap SemiBold</vt:lpstr>
      <vt:lpstr>Century Gothic</vt:lpstr>
      <vt:lpstr>Impact</vt:lpstr>
      <vt:lpstr>ＭＳ 明朝</vt:lpstr>
      <vt:lpstr>Times New Roman</vt:lpstr>
      <vt:lpstr>1_Tema de Office</vt:lpstr>
      <vt:lpstr>Para  crecer en un  mundo global</vt:lpstr>
      <vt:lpstr>Presentación del mercado</vt:lpstr>
      <vt:lpstr> DATOS GENERALES</vt:lpstr>
      <vt:lpstr>ECONOMÍA</vt:lpstr>
      <vt:lpstr>Importancia de México para España</vt:lpstr>
      <vt:lpstr>TICS</vt:lpstr>
      <vt:lpstr>TICs en México</vt:lpstr>
      <vt:lpstr>TICs en México </vt:lpstr>
      <vt:lpstr>Tendencias</vt:lpstr>
      <vt:lpstr>Empresas Españolas Presentes</vt:lpstr>
      <vt:lpstr>Oportunidades</vt:lpstr>
      <vt:lpstr>Presentación de PowerPoint</vt:lpstr>
      <vt:lpstr>Presentación de PowerPoint</vt:lpstr>
      <vt:lpstr>Presentación de PowerPoint</vt:lpstr>
      <vt:lpstr>Canales de Distribución</vt:lpstr>
      <vt:lpstr>Estrategias de Entrada </vt:lpstr>
      <vt:lpstr>Hacer Negocios en México</vt:lpstr>
      <vt:lpstr>Situación actual covid</vt:lpstr>
      <vt:lpstr>CASOS COVID</vt:lpstr>
      <vt:lpstr>SITUACIÓN ACTUAL COVID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</dc:creator>
  <cp:lastModifiedBy>Marisol Menendez de Lucas</cp:lastModifiedBy>
  <cp:revision>40</cp:revision>
  <dcterms:created xsi:type="dcterms:W3CDTF">2018-04-10T22:04:10Z</dcterms:created>
  <dcterms:modified xsi:type="dcterms:W3CDTF">2022-05-23T06:18:29Z</dcterms:modified>
</cp:coreProperties>
</file>