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6" r:id="rId2"/>
    <p:sldId id="267" r:id="rId3"/>
    <p:sldId id="298" r:id="rId4"/>
    <p:sldId id="257" r:id="rId5"/>
    <p:sldId id="296" r:id="rId6"/>
    <p:sldId id="305" r:id="rId7"/>
    <p:sldId id="294" r:id="rId8"/>
    <p:sldId id="265" r:id="rId9"/>
    <p:sldId id="286" r:id="rId10"/>
    <p:sldId id="299" r:id="rId11"/>
    <p:sldId id="279" r:id="rId12"/>
    <p:sldId id="278" r:id="rId13"/>
    <p:sldId id="289" r:id="rId14"/>
    <p:sldId id="295" r:id="rId15"/>
    <p:sldId id="290" r:id="rId16"/>
    <p:sldId id="276" r:id="rId17"/>
    <p:sldId id="300" r:id="rId18"/>
    <p:sldId id="301" r:id="rId19"/>
    <p:sldId id="291" r:id="rId20"/>
    <p:sldId id="302" r:id="rId21"/>
    <p:sldId id="303" r:id="rId22"/>
    <p:sldId id="297" r:id="rId23"/>
    <p:sldId id="304" r:id="rId24"/>
    <p:sldId id="264" r:id="rId25"/>
    <p:sldId id="285" r:id="rId26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D26"/>
    <a:srgbClr val="262A37"/>
    <a:srgbClr val="262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2643C-0E76-4E70-99EB-CD3761CFE699}" v="55" dt="2022-05-19T23:29:47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lina Ramirez" userId="81e510cb60ac438a" providerId="LiveId" clId="{9612643C-0E76-4E70-99EB-CD3761CFE699}"/>
    <pc:docChg chg="undo redo custSel addSld delSld modSld sldOrd">
      <pc:chgData name="Catalina Ramirez" userId="81e510cb60ac438a" providerId="LiveId" clId="{9612643C-0E76-4E70-99EB-CD3761CFE699}" dt="2022-05-19T23:29:47.886" v="1333"/>
      <pc:docMkLst>
        <pc:docMk/>
      </pc:docMkLst>
      <pc:sldChg chg="modSp mod">
        <pc:chgData name="Catalina Ramirez" userId="81e510cb60ac438a" providerId="LiveId" clId="{9612643C-0E76-4E70-99EB-CD3761CFE699}" dt="2022-05-19T17:07:21.540" v="369" actId="20577"/>
        <pc:sldMkLst>
          <pc:docMk/>
          <pc:sldMk cId="0" sldId="257"/>
        </pc:sldMkLst>
        <pc:spChg chg="mod">
          <ac:chgData name="Catalina Ramirez" userId="81e510cb60ac438a" providerId="LiveId" clId="{9612643C-0E76-4E70-99EB-CD3761CFE699}" dt="2022-05-19T17:07:21.540" v="369" actId="20577"/>
          <ac:spMkLst>
            <pc:docMk/>
            <pc:sldMk cId="0" sldId="257"/>
            <ac:spMk id="14338" creationId="{0A2DD3B5-2812-DE42-A870-251B30105417}"/>
          </ac:spMkLst>
        </pc:spChg>
        <pc:spChg chg="mod">
          <ac:chgData name="Catalina Ramirez" userId="81e510cb60ac438a" providerId="LiveId" clId="{9612643C-0E76-4E70-99EB-CD3761CFE699}" dt="2022-05-19T16:54:47.415" v="53" actId="6549"/>
          <ac:spMkLst>
            <pc:docMk/>
            <pc:sldMk cId="0" sldId="257"/>
            <ac:spMk id="14339" creationId="{EE55970F-08C0-646E-D272-EF37C641C3AF}"/>
          </ac:spMkLst>
        </pc:spChg>
      </pc:sldChg>
      <pc:sldChg chg="ord">
        <pc:chgData name="Catalina Ramirez" userId="81e510cb60ac438a" providerId="LiveId" clId="{9612643C-0E76-4E70-99EB-CD3761CFE699}" dt="2022-05-19T17:10:15.913" v="384"/>
        <pc:sldMkLst>
          <pc:docMk/>
          <pc:sldMk cId="0" sldId="265"/>
        </pc:sldMkLst>
      </pc:sldChg>
      <pc:sldChg chg="modSp mod">
        <pc:chgData name="Catalina Ramirez" userId="81e510cb60ac438a" providerId="LiveId" clId="{9612643C-0E76-4E70-99EB-CD3761CFE699}" dt="2022-05-19T16:19:34.947" v="26" actId="255"/>
        <pc:sldMkLst>
          <pc:docMk/>
          <pc:sldMk cId="0" sldId="267"/>
        </pc:sldMkLst>
        <pc:spChg chg="mod">
          <ac:chgData name="Catalina Ramirez" userId="81e510cb60ac438a" providerId="LiveId" clId="{9612643C-0E76-4E70-99EB-CD3761CFE699}" dt="2022-05-19T16:19:34.947" v="26" actId="255"/>
          <ac:spMkLst>
            <pc:docMk/>
            <pc:sldMk cId="0" sldId="267"/>
            <ac:spMk id="13315" creationId="{1E2E8FB6-B169-961E-53D2-0E990BBB84B1}"/>
          </ac:spMkLst>
        </pc:spChg>
      </pc:sldChg>
      <pc:sldChg chg="modSp ord">
        <pc:chgData name="Catalina Ramirez" userId="81e510cb60ac438a" providerId="LiveId" clId="{9612643C-0E76-4E70-99EB-CD3761CFE699}" dt="2022-05-19T23:07:39.298" v="1304" actId="2711"/>
        <pc:sldMkLst>
          <pc:docMk/>
          <pc:sldMk cId="1830191618" sldId="278"/>
        </pc:sldMkLst>
        <pc:spChg chg="mod">
          <ac:chgData name="Catalina Ramirez" userId="81e510cb60ac438a" providerId="LiveId" clId="{9612643C-0E76-4E70-99EB-CD3761CFE699}" dt="2022-05-19T23:07:39.298" v="1304" actId="2711"/>
          <ac:spMkLst>
            <pc:docMk/>
            <pc:sldMk cId="1830191618" sldId="278"/>
            <ac:spMk id="3" creationId="{7C29C069-1410-461F-9FE3-0EE1D1BEF245}"/>
          </ac:spMkLst>
        </pc:spChg>
      </pc:sldChg>
      <pc:sldChg chg="ord">
        <pc:chgData name="Catalina Ramirez" userId="81e510cb60ac438a" providerId="LiveId" clId="{9612643C-0E76-4E70-99EB-CD3761CFE699}" dt="2022-05-19T22:50:41.942" v="1222"/>
        <pc:sldMkLst>
          <pc:docMk/>
          <pc:sldMk cId="1941089054" sldId="279"/>
        </pc:sldMkLst>
      </pc:sldChg>
      <pc:sldChg chg="modSp ord">
        <pc:chgData name="Catalina Ramirez" userId="81e510cb60ac438a" providerId="LiveId" clId="{9612643C-0E76-4E70-99EB-CD3761CFE699}" dt="2022-05-19T22:55:20.890" v="1227"/>
        <pc:sldMkLst>
          <pc:docMk/>
          <pc:sldMk cId="2698552385" sldId="285"/>
        </pc:sldMkLst>
        <pc:picChg chg="mod">
          <ac:chgData name="Catalina Ramirez" userId="81e510cb60ac438a" providerId="LiveId" clId="{9612643C-0E76-4E70-99EB-CD3761CFE699}" dt="2022-05-19T22:55:20.890" v="1227"/>
          <ac:picMkLst>
            <pc:docMk/>
            <pc:sldMk cId="2698552385" sldId="285"/>
            <ac:picMk id="4" creationId="{C03F0816-BB49-4F1F-88E4-8C36F1A3A1E6}"/>
          </ac:picMkLst>
        </pc:picChg>
      </pc:sldChg>
      <pc:sldChg chg="modSp mod ord">
        <pc:chgData name="Catalina Ramirez" userId="81e510cb60ac438a" providerId="LiveId" clId="{9612643C-0E76-4E70-99EB-CD3761CFE699}" dt="2022-05-19T23:06:46.649" v="1303" actId="20577"/>
        <pc:sldMkLst>
          <pc:docMk/>
          <pc:sldMk cId="3491189102" sldId="286"/>
        </pc:sldMkLst>
        <pc:spChg chg="mod">
          <ac:chgData name="Catalina Ramirez" userId="81e510cb60ac438a" providerId="LiveId" clId="{9612643C-0E76-4E70-99EB-CD3761CFE699}" dt="2022-05-19T23:06:46.649" v="1303" actId="20577"/>
          <ac:spMkLst>
            <pc:docMk/>
            <pc:sldMk cId="3491189102" sldId="286"/>
            <ac:spMk id="3" creationId="{CA24F47E-2351-DDDF-96F0-6A093E30AA1F}"/>
          </ac:spMkLst>
        </pc:spChg>
      </pc:sldChg>
      <pc:sldChg chg="modSp mod">
        <pc:chgData name="Catalina Ramirez" userId="81e510cb60ac438a" providerId="LiveId" clId="{9612643C-0E76-4E70-99EB-CD3761CFE699}" dt="2022-05-19T23:20:06.481" v="1308" actId="1076"/>
        <pc:sldMkLst>
          <pc:docMk/>
          <pc:sldMk cId="1654208470" sldId="289"/>
        </pc:sldMkLst>
        <pc:spChg chg="mod">
          <ac:chgData name="Catalina Ramirez" userId="81e510cb60ac438a" providerId="LiveId" clId="{9612643C-0E76-4E70-99EB-CD3761CFE699}" dt="2022-05-19T23:19:50.375" v="1305" actId="2711"/>
          <ac:spMkLst>
            <pc:docMk/>
            <pc:sldMk cId="1654208470" sldId="289"/>
            <ac:spMk id="3" creationId="{2A7D9A73-62A7-ED98-2BF4-AABDC47E5148}"/>
          </ac:spMkLst>
        </pc:spChg>
        <pc:spChg chg="mod">
          <ac:chgData name="Catalina Ramirez" userId="81e510cb60ac438a" providerId="LiveId" clId="{9612643C-0E76-4E70-99EB-CD3761CFE699}" dt="2022-05-19T23:20:06.481" v="1308" actId="1076"/>
          <ac:spMkLst>
            <pc:docMk/>
            <pc:sldMk cId="1654208470" sldId="289"/>
            <ac:spMk id="4" creationId="{938A8E9E-8B6B-C8FC-1282-1211885AD685}"/>
          </ac:spMkLst>
        </pc:spChg>
      </pc:sldChg>
      <pc:sldChg chg="addSp delSp modSp mod modClrScheme chgLayout">
        <pc:chgData name="Catalina Ramirez" userId="81e510cb60ac438a" providerId="LiveId" clId="{9612643C-0E76-4E70-99EB-CD3761CFE699}" dt="2022-05-19T23:25:33.265" v="1326" actId="1076"/>
        <pc:sldMkLst>
          <pc:docMk/>
          <pc:sldMk cId="914276944" sldId="291"/>
        </pc:sldMkLst>
        <pc:spChg chg="del mod ord">
          <ac:chgData name="Catalina Ramirez" userId="81e510cb60ac438a" providerId="LiveId" clId="{9612643C-0E76-4E70-99EB-CD3761CFE699}" dt="2022-05-19T17:13:59.423" v="458" actId="700"/>
          <ac:spMkLst>
            <pc:docMk/>
            <pc:sldMk cId="914276944" sldId="291"/>
            <ac:spMk id="2" creationId="{670184CB-CE73-2B9D-B03D-4D375CE4F328}"/>
          </ac:spMkLst>
        </pc:spChg>
        <pc:spChg chg="add mod ord">
          <ac:chgData name="Catalina Ramirez" userId="81e510cb60ac438a" providerId="LiveId" clId="{9612643C-0E76-4E70-99EB-CD3761CFE699}" dt="2022-05-19T17:14:14.699" v="488" actId="20577"/>
          <ac:spMkLst>
            <pc:docMk/>
            <pc:sldMk cId="914276944" sldId="291"/>
            <ac:spMk id="3" creationId="{8CF28FFC-0AB0-E19C-B70F-6C7ED668A048}"/>
          </ac:spMkLst>
        </pc:spChg>
        <pc:spChg chg="add mod ord">
          <ac:chgData name="Catalina Ramirez" userId="81e510cb60ac438a" providerId="LiveId" clId="{9612643C-0E76-4E70-99EB-CD3761CFE699}" dt="2022-05-19T18:21:05.343" v="735" actId="404"/>
          <ac:spMkLst>
            <pc:docMk/>
            <pc:sldMk cId="914276944" sldId="291"/>
            <ac:spMk id="4" creationId="{11338DB6-4448-BE22-C15B-BDF2C0858613}"/>
          </ac:spMkLst>
        </pc:spChg>
        <pc:picChg chg="add mod">
          <ac:chgData name="Catalina Ramirez" userId="81e510cb60ac438a" providerId="LiveId" clId="{9612643C-0E76-4E70-99EB-CD3761CFE699}" dt="2022-05-19T23:25:33.265" v="1326" actId="1076"/>
          <ac:picMkLst>
            <pc:docMk/>
            <pc:sldMk cId="914276944" sldId="291"/>
            <ac:picMk id="3074" creationId="{AB6BDC71-5620-0076-ECE8-7174CA984839}"/>
          </ac:picMkLst>
        </pc:picChg>
      </pc:sldChg>
      <pc:sldChg chg="del">
        <pc:chgData name="Catalina Ramirez" userId="81e510cb60ac438a" providerId="LiveId" clId="{9612643C-0E76-4E70-99EB-CD3761CFE699}" dt="2022-05-19T22:48:12.033" v="1219" actId="47"/>
        <pc:sldMkLst>
          <pc:docMk/>
          <pc:sldMk cId="1862542601" sldId="292"/>
        </pc:sldMkLst>
      </pc:sldChg>
      <pc:sldChg chg="del">
        <pc:chgData name="Catalina Ramirez" userId="81e510cb60ac438a" providerId="LiveId" clId="{9612643C-0E76-4E70-99EB-CD3761CFE699}" dt="2022-05-19T22:50:31.068" v="1220" actId="47"/>
        <pc:sldMkLst>
          <pc:docMk/>
          <pc:sldMk cId="3638049748" sldId="293"/>
        </pc:sldMkLst>
      </pc:sldChg>
      <pc:sldChg chg="addSp delSp modSp new mod modClrScheme chgLayout">
        <pc:chgData name="Catalina Ramirez" userId="81e510cb60ac438a" providerId="LiveId" clId="{9612643C-0E76-4E70-99EB-CD3761CFE699}" dt="2022-05-19T23:01:36.647" v="1238" actId="1076"/>
        <pc:sldMkLst>
          <pc:docMk/>
          <pc:sldMk cId="3098691730" sldId="296"/>
        </pc:sldMkLst>
        <pc:spChg chg="del">
          <ac:chgData name="Catalina Ramirez" userId="81e510cb60ac438a" providerId="LiveId" clId="{9612643C-0E76-4E70-99EB-CD3761CFE699}" dt="2022-05-19T16:54:19.550" v="28" actId="700"/>
          <ac:spMkLst>
            <pc:docMk/>
            <pc:sldMk cId="3098691730" sldId="296"/>
            <ac:spMk id="2" creationId="{55447F6E-1156-8A99-5526-1DB4BF50316A}"/>
          </ac:spMkLst>
        </pc:spChg>
        <pc:spChg chg="del">
          <ac:chgData name="Catalina Ramirez" userId="81e510cb60ac438a" providerId="LiveId" clId="{9612643C-0E76-4E70-99EB-CD3761CFE699}" dt="2022-05-19T16:54:19.550" v="28" actId="700"/>
          <ac:spMkLst>
            <pc:docMk/>
            <pc:sldMk cId="3098691730" sldId="296"/>
            <ac:spMk id="3" creationId="{8EE1E593-777D-6707-7D5C-539AEC758EAC}"/>
          </ac:spMkLst>
        </pc:spChg>
        <pc:spChg chg="add mod ord">
          <ac:chgData name="Catalina Ramirez" userId="81e510cb60ac438a" providerId="LiveId" clId="{9612643C-0E76-4E70-99EB-CD3761CFE699}" dt="2022-05-19T22:56:57.478" v="1231" actId="700"/>
          <ac:spMkLst>
            <pc:docMk/>
            <pc:sldMk cId="3098691730" sldId="296"/>
            <ac:spMk id="4" creationId="{CF47D44D-B159-E73F-2475-5F03C8AD02F7}"/>
          </ac:spMkLst>
        </pc:spChg>
        <pc:spChg chg="add mod ord">
          <ac:chgData name="Catalina Ramirez" userId="81e510cb60ac438a" providerId="LiveId" clId="{9612643C-0E76-4E70-99EB-CD3761CFE699}" dt="2022-05-19T23:01:36.647" v="1238" actId="1076"/>
          <ac:spMkLst>
            <pc:docMk/>
            <pc:sldMk cId="3098691730" sldId="296"/>
            <ac:spMk id="5" creationId="{E0B2731C-09C5-AA98-80E1-F3B2BC215CB5}"/>
          </ac:spMkLst>
        </pc:spChg>
        <pc:spChg chg="add mod">
          <ac:chgData name="Catalina Ramirez" userId="81e510cb60ac438a" providerId="LiveId" clId="{9612643C-0E76-4E70-99EB-CD3761CFE699}" dt="2022-05-19T17:06:05.125" v="319" actId="207"/>
          <ac:spMkLst>
            <pc:docMk/>
            <pc:sldMk cId="3098691730" sldId="296"/>
            <ac:spMk id="8" creationId="{E3E6ADF2-A823-167E-40DD-B933FBD58FDE}"/>
          </ac:spMkLst>
        </pc:spChg>
        <pc:spChg chg="add del mod ord">
          <ac:chgData name="Catalina Ramirez" userId="81e510cb60ac438a" providerId="LiveId" clId="{9612643C-0E76-4E70-99EB-CD3761CFE699}" dt="2022-05-19T23:01:28.655" v="1236"/>
          <ac:spMkLst>
            <pc:docMk/>
            <pc:sldMk cId="3098691730" sldId="296"/>
            <ac:spMk id="9" creationId="{116F9DD4-10A7-9D2F-BB87-64350354F7EC}"/>
          </ac:spMkLst>
        </pc:spChg>
        <pc:picChg chg="add del mod">
          <ac:chgData name="Catalina Ramirez" userId="81e510cb60ac438a" providerId="LiveId" clId="{9612643C-0E76-4E70-99EB-CD3761CFE699}" dt="2022-05-19T16:58:40.730" v="212" actId="21"/>
          <ac:picMkLst>
            <pc:docMk/>
            <pc:sldMk cId="3098691730" sldId="296"/>
            <ac:picMk id="7" creationId="{D00C5251-CAA2-CDBA-BA62-654940A26A61}"/>
          </ac:picMkLst>
        </pc:picChg>
        <pc:picChg chg="add mod">
          <ac:chgData name="Catalina Ramirez" userId="81e510cb60ac438a" providerId="LiveId" clId="{9612643C-0E76-4E70-99EB-CD3761CFE699}" dt="2022-05-19T23:01:33.299" v="1237" actId="1076"/>
          <ac:picMkLst>
            <pc:docMk/>
            <pc:sldMk cId="3098691730" sldId="296"/>
            <ac:picMk id="1026" creationId="{DF753115-1CB4-4609-7C75-E75043C34AA2}"/>
          </ac:picMkLst>
        </pc:picChg>
      </pc:sldChg>
      <pc:sldChg chg="addSp delSp modSp new mod ord modClrScheme chgLayout">
        <pc:chgData name="Catalina Ramirez" userId="81e510cb60ac438a" providerId="LiveId" clId="{9612643C-0E76-4E70-99EB-CD3761CFE699}" dt="2022-05-19T22:43:59.044" v="1019" actId="14100"/>
        <pc:sldMkLst>
          <pc:docMk/>
          <pc:sldMk cId="982058179" sldId="297"/>
        </pc:sldMkLst>
        <pc:spChg chg="del">
          <ac:chgData name="Catalina Ramirez" userId="81e510cb60ac438a" providerId="LiveId" clId="{9612643C-0E76-4E70-99EB-CD3761CFE699}" dt="2022-05-19T16:58:51.128" v="215" actId="700"/>
          <ac:spMkLst>
            <pc:docMk/>
            <pc:sldMk cId="982058179" sldId="297"/>
            <ac:spMk id="2" creationId="{6D15AC10-ADA0-95D3-7081-D3EE1FE86726}"/>
          </ac:spMkLst>
        </pc:spChg>
        <pc:spChg chg="del">
          <ac:chgData name="Catalina Ramirez" userId="81e510cb60ac438a" providerId="LiveId" clId="{9612643C-0E76-4E70-99EB-CD3761CFE699}" dt="2022-05-19T16:58:51.128" v="215" actId="700"/>
          <ac:spMkLst>
            <pc:docMk/>
            <pc:sldMk cId="982058179" sldId="297"/>
            <ac:spMk id="3" creationId="{7005F9C8-8ED4-C30E-8C6A-C0CA18459E6E}"/>
          </ac:spMkLst>
        </pc:spChg>
        <pc:spChg chg="add mod">
          <ac:chgData name="Catalina Ramirez" userId="81e510cb60ac438a" providerId="LiveId" clId="{9612643C-0E76-4E70-99EB-CD3761CFE699}" dt="2022-05-19T22:43:59.044" v="1019" actId="14100"/>
          <ac:spMkLst>
            <pc:docMk/>
            <pc:sldMk cId="982058179" sldId="297"/>
            <ac:spMk id="5" creationId="{4D330069-4D45-21C2-931C-6E9596328ED8}"/>
          </ac:spMkLst>
        </pc:spChg>
        <pc:picChg chg="add mod">
          <ac:chgData name="Catalina Ramirez" userId="81e510cb60ac438a" providerId="LiveId" clId="{9612643C-0E76-4E70-99EB-CD3761CFE699}" dt="2022-05-19T21:07:23.227" v="893" actId="14100"/>
          <ac:picMkLst>
            <pc:docMk/>
            <pc:sldMk cId="982058179" sldId="297"/>
            <ac:picMk id="4" creationId="{220C10E6-F1F8-C261-8D19-E917581511B3}"/>
          </ac:picMkLst>
        </pc:picChg>
      </pc:sldChg>
      <pc:sldChg chg="addSp modSp new mod">
        <pc:chgData name="Catalina Ramirez" userId="81e510cb60ac438a" providerId="LiveId" clId="{9612643C-0E76-4E70-99EB-CD3761CFE699}" dt="2022-05-19T17:12:16.303" v="424"/>
        <pc:sldMkLst>
          <pc:docMk/>
          <pc:sldMk cId="4060147584" sldId="298"/>
        </pc:sldMkLst>
        <pc:spChg chg="mod">
          <ac:chgData name="Catalina Ramirez" userId="81e510cb60ac438a" providerId="LiveId" clId="{9612643C-0E76-4E70-99EB-CD3761CFE699}" dt="2022-05-19T17:07:04.281" v="345" actId="20577"/>
          <ac:spMkLst>
            <pc:docMk/>
            <pc:sldMk cId="4060147584" sldId="298"/>
            <ac:spMk id="2" creationId="{B50E231F-0882-6DAF-E516-55032E0D90BD}"/>
          </ac:spMkLst>
        </pc:spChg>
        <pc:picChg chg="add mod">
          <ac:chgData name="Catalina Ramirez" userId="81e510cb60ac438a" providerId="LiveId" clId="{9612643C-0E76-4E70-99EB-CD3761CFE699}" dt="2022-05-19T17:12:16.303" v="424"/>
          <ac:picMkLst>
            <pc:docMk/>
            <pc:sldMk cId="4060147584" sldId="298"/>
            <ac:picMk id="4" creationId="{D925FE13-0FFE-FCBA-482A-8FC1B7FE08F2}"/>
          </ac:picMkLst>
        </pc:picChg>
      </pc:sldChg>
      <pc:sldChg chg="addSp modSp new mod">
        <pc:chgData name="Catalina Ramirez" userId="81e510cb60ac438a" providerId="LiveId" clId="{9612643C-0E76-4E70-99EB-CD3761CFE699}" dt="2022-05-19T17:12:34.249" v="425"/>
        <pc:sldMkLst>
          <pc:docMk/>
          <pc:sldMk cId="2314527231" sldId="299"/>
        </pc:sldMkLst>
        <pc:spChg chg="mod">
          <ac:chgData name="Catalina Ramirez" userId="81e510cb60ac438a" providerId="LiveId" clId="{9612643C-0E76-4E70-99EB-CD3761CFE699}" dt="2022-05-19T17:12:03.758" v="423" actId="20577"/>
          <ac:spMkLst>
            <pc:docMk/>
            <pc:sldMk cId="2314527231" sldId="299"/>
            <ac:spMk id="2" creationId="{17D5E847-AC49-A332-475F-41FC489C228A}"/>
          </ac:spMkLst>
        </pc:spChg>
        <pc:picChg chg="add mod">
          <ac:chgData name="Catalina Ramirez" userId="81e510cb60ac438a" providerId="LiveId" clId="{9612643C-0E76-4E70-99EB-CD3761CFE699}" dt="2022-05-19T17:12:34.249" v="425"/>
          <ac:picMkLst>
            <pc:docMk/>
            <pc:sldMk cId="2314527231" sldId="299"/>
            <ac:picMk id="4" creationId="{D9B6E28D-2A71-E8A1-549C-2CC457A0D733}"/>
          </ac:picMkLst>
        </pc:picChg>
      </pc:sldChg>
      <pc:sldChg chg="addSp modSp new mod">
        <pc:chgData name="Catalina Ramirez" userId="81e510cb60ac438a" providerId="LiveId" clId="{9612643C-0E76-4E70-99EB-CD3761CFE699}" dt="2022-05-19T23:29:41.323" v="1332"/>
        <pc:sldMkLst>
          <pc:docMk/>
          <pc:sldMk cId="89250910" sldId="300"/>
        </pc:sldMkLst>
        <pc:spChg chg="mod">
          <ac:chgData name="Catalina Ramirez" userId="81e510cb60ac438a" providerId="LiveId" clId="{9612643C-0E76-4E70-99EB-CD3761CFE699}" dt="2022-05-19T17:13:43.244" v="457" actId="20577"/>
          <ac:spMkLst>
            <pc:docMk/>
            <pc:sldMk cId="89250910" sldId="300"/>
            <ac:spMk id="2" creationId="{9E35CC46-2172-25BB-81B5-FB4F92186E83}"/>
          </ac:spMkLst>
        </pc:spChg>
        <pc:picChg chg="add mod">
          <ac:chgData name="Catalina Ramirez" userId="81e510cb60ac438a" providerId="LiveId" clId="{9612643C-0E76-4E70-99EB-CD3761CFE699}" dt="2022-05-19T23:29:41.323" v="1332"/>
          <ac:picMkLst>
            <pc:docMk/>
            <pc:sldMk cId="89250910" sldId="300"/>
            <ac:picMk id="4" creationId="{DC18F3E9-AA9B-5348-9E75-98638904254A}"/>
          </ac:picMkLst>
        </pc:picChg>
      </pc:sldChg>
      <pc:sldChg chg="addSp modSp new mod modAnim">
        <pc:chgData name="Catalina Ramirez" userId="81e510cb60ac438a" providerId="LiveId" clId="{9612643C-0E76-4E70-99EB-CD3761CFE699}" dt="2022-05-19T23:23:08.246" v="1320"/>
        <pc:sldMkLst>
          <pc:docMk/>
          <pc:sldMk cId="2560115371" sldId="301"/>
        </pc:sldMkLst>
        <pc:spChg chg="mod">
          <ac:chgData name="Catalina Ramirez" userId="81e510cb60ac438a" providerId="LiveId" clId="{9612643C-0E76-4E70-99EB-CD3761CFE699}" dt="2022-05-19T17:34:01.234" v="637" actId="20577"/>
          <ac:spMkLst>
            <pc:docMk/>
            <pc:sldMk cId="2560115371" sldId="301"/>
            <ac:spMk id="2" creationId="{20C30CE5-E9FB-C4C6-B09A-848746C34EC6}"/>
          </ac:spMkLst>
        </pc:spChg>
        <pc:spChg chg="add mod">
          <ac:chgData name="Catalina Ramirez" userId="81e510cb60ac438a" providerId="LiveId" clId="{9612643C-0E76-4E70-99EB-CD3761CFE699}" dt="2022-05-19T17:44:45.334" v="725" actId="255"/>
          <ac:spMkLst>
            <pc:docMk/>
            <pc:sldMk cId="2560115371" sldId="301"/>
            <ac:spMk id="9" creationId="{59C584AE-00CE-20FD-2AAF-541B7F628933}"/>
          </ac:spMkLst>
        </pc:spChg>
        <pc:picChg chg="add mod modCrop">
          <ac:chgData name="Catalina Ramirez" userId="81e510cb60ac438a" providerId="LiveId" clId="{9612643C-0E76-4E70-99EB-CD3761CFE699}" dt="2022-05-19T23:20:49.180" v="1309" actId="14100"/>
          <ac:picMkLst>
            <pc:docMk/>
            <pc:sldMk cId="2560115371" sldId="301"/>
            <ac:picMk id="4" creationId="{8F192585-0263-D0BB-64C3-BF4ABBF66513}"/>
          </ac:picMkLst>
        </pc:picChg>
        <pc:picChg chg="add mod">
          <ac:chgData name="Catalina Ramirez" userId="81e510cb60ac438a" providerId="LiveId" clId="{9612643C-0E76-4E70-99EB-CD3761CFE699}" dt="2022-05-19T23:20:58.249" v="1311" actId="14100"/>
          <ac:picMkLst>
            <pc:docMk/>
            <pc:sldMk cId="2560115371" sldId="301"/>
            <ac:picMk id="6" creationId="{497A9865-56CA-6A14-3707-0047629CE96A}"/>
          </ac:picMkLst>
        </pc:picChg>
        <pc:picChg chg="add mod">
          <ac:chgData name="Catalina Ramirez" userId="81e510cb60ac438a" providerId="LiveId" clId="{9612643C-0E76-4E70-99EB-CD3761CFE699}" dt="2022-05-19T23:20:53.896" v="1310" actId="14100"/>
          <ac:picMkLst>
            <pc:docMk/>
            <pc:sldMk cId="2560115371" sldId="301"/>
            <ac:picMk id="8" creationId="{E0BF4975-8766-781F-F90A-F9E7E275CD92}"/>
          </ac:picMkLst>
        </pc:picChg>
      </pc:sldChg>
      <pc:sldChg chg="addSp delSp modSp new mod modClrScheme chgLayout">
        <pc:chgData name="Catalina Ramirez" userId="81e510cb60ac438a" providerId="LiveId" clId="{9612643C-0E76-4E70-99EB-CD3761CFE699}" dt="2022-05-19T23:27:11.351" v="1331" actId="1076"/>
        <pc:sldMkLst>
          <pc:docMk/>
          <pc:sldMk cId="4181265110" sldId="302"/>
        </pc:sldMkLst>
        <pc:spChg chg="mod ord">
          <ac:chgData name="Catalina Ramirez" userId="81e510cb60ac438a" providerId="LiveId" clId="{9612643C-0E76-4E70-99EB-CD3761CFE699}" dt="2022-05-19T23:26:37.712" v="1329" actId="26606"/>
          <ac:spMkLst>
            <pc:docMk/>
            <pc:sldMk cId="4181265110" sldId="302"/>
            <ac:spMk id="2" creationId="{CC069E7E-58FC-C9B4-1871-13641BF11504}"/>
          </ac:spMkLst>
        </pc:spChg>
        <pc:spChg chg="add del mod ord">
          <ac:chgData name="Catalina Ramirez" userId="81e510cb60ac438a" providerId="LiveId" clId="{9612643C-0E76-4E70-99EB-CD3761CFE699}" dt="2022-05-19T23:26:37.712" v="1329" actId="26606"/>
          <ac:spMkLst>
            <pc:docMk/>
            <pc:sldMk cId="4181265110" sldId="302"/>
            <ac:spMk id="3" creationId="{737D2FC2-D067-31D0-B352-54F02D51171C}"/>
          </ac:spMkLst>
        </pc:spChg>
        <pc:spChg chg="add del mod ord">
          <ac:chgData name="Catalina Ramirez" userId="81e510cb60ac438a" providerId="LiveId" clId="{9612643C-0E76-4E70-99EB-CD3761CFE699}" dt="2022-05-19T23:25:16.100" v="1324" actId="700"/>
          <ac:spMkLst>
            <pc:docMk/>
            <pc:sldMk cId="4181265110" sldId="302"/>
            <ac:spMk id="4" creationId="{09844684-D593-571B-1F73-AEEC15523AC1}"/>
          </ac:spMkLst>
        </pc:spChg>
        <pc:spChg chg="add del mod">
          <ac:chgData name="Catalina Ramirez" userId="81e510cb60ac438a" providerId="LiveId" clId="{9612643C-0E76-4E70-99EB-CD3761CFE699}" dt="2022-05-19T23:26:37.628" v="1328" actId="26606"/>
          <ac:spMkLst>
            <pc:docMk/>
            <pc:sldMk cId="4181265110" sldId="302"/>
            <ac:spMk id="9" creationId="{2135D623-6B8D-6BFB-358A-2B6091400075}"/>
          </ac:spMkLst>
        </pc:spChg>
        <pc:spChg chg="add del mod">
          <ac:chgData name="Catalina Ramirez" userId="81e510cb60ac438a" providerId="LiveId" clId="{9612643C-0E76-4E70-99EB-CD3761CFE699}" dt="2022-05-19T23:27:07.792" v="1330"/>
          <ac:spMkLst>
            <pc:docMk/>
            <pc:sldMk cId="4181265110" sldId="302"/>
            <ac:spMk id="11" creationId="{D1AAAF9F-3068-4A81-EC32-03318B6E907D}"/>
          </ac:spMkLst>
        </pc:spChg>
        <pc:graphicFrameChg chg="add del mod">
          <ac:chgData name="Catalina Ramirez" userId="81e510cb60ac438a" providerId="LiveId" clId="{9612643C-0E76-4E70-99EB-CD3761CFE699}" dt="2022-05-19T23:26:37.628" v="1328" actId="26606"/>
          <ac:graphicFrameMkLst>
            <pc:docMk/>
            <pc:sldMk cId="4181265110" sldId="302"/>
            <ac:graphicFrameMk id="5" creationId="{0A78F97A-6496-A6CD-4782-35C2AF0E2F32}"/>
          </ac:graphicFrameMkLst>
        </pc:graphicFrameChg>
        <pc:graphicFrameChg chg="add mod">
          <ac:chgData name="Catalina Ramirez" userId="81e510cb60ac438a" providerId="LiveId" clId="{9612643C-0E76-4E70-99EB-CD3761CFE699}" dt="2022-05-19T23:26:37.712" v="1329" actId="26606"/>
          <ac:graphicFrameMkLst>
            <pc:docMk/>
            <pc:sldMk cId="4181265110" sldId="302"/>
            <ac:graphicFrameMk id="12" creationId="{62871C15-6BC1-4F57-BBB4-FCA9F6172A92}"/>
          </ac:graphicFrameMkLst>
        </pc:graphicFrameChg>
        <pc:picChg chg="add mod">
          <ac:chgData name="Catalina Ramirez" userId="81e510cb60ac438a" providerId="LiveId" clId="{9612643C-0E76-4E70-99EB-CD3761CFE699}" dt="2022-05-19T23:27:11.351" v="1331" actId="1076"/>
          <ac:picMkLst>
            <pc:docMk/>
            <pc:sldMk cId="4181265110" sldId="302"/>
            <ac:picMk id="4098" creationId="{865A3257-22A1-51EC-41B3-04C094D3FA21}"/>
          </ac:picMkLst>
        </pc:picChg>
      </pc:sldChg>
      <pc:sldChg chg="addSp delSp modSp new mod modClrScheme chgLayout">
        <pc:chgData name="Catalina Ramirez" userId="81e510cb60ac438a" providerId="LiveId" clId="{9612643C-0E76-4E70-99EB-CD3761CFE699}" dt="2022-05-19T23:29:47.886" v="1333"/>
        <pc:sldMkLst>
          <pc:docMk/>
          <pc:sldMk cId="1348658334" sldId="303"/>
        </pc:sldMkLst>
        <pc:spChg chg="del mod ord">
          <ac:chgData name="Catalina Ramirez" userId="81e510cb60ac438a" providerId="LiveId" clId="{9612643C-0E76-4E70-99EB-CD3761CFE699}" dt="2022-05-19T18:47:11.976" v="772" actId="700"/>
          <ac:spMkLst>
            <pc:docMk/>
            <pc:sldMk cId="1348658334" sldId="303"/>
            <ac:spMk id="2" creationId="{F9BEF16F-72AE-ADEF-46D6-FAE70463844D}"/>
          </ac:spMkLst>
        </pc:spChg>
        <pc:spChg chg="del mod ord">
          <ac:chgData name="Catalina Ramirez" userId="81e510cb60ac438a" providerId="LiveId" clId="{9612643C-0E76-4E70-99EB-CD3761CFE699}" dt="2022-05-19T18:47:11.976" v="772" actId="700"/>
          <ac:spMkLst>
            <pc:docMk/>
            <pc:sldMk cId="1348658334" sldId="303"/>
            <ac:spMk id="3" creationId="{9D865F7C-784E-CE08-6EDF-3E0D791EECE2}"/>
          </ac:spMkLst>
        </pc:spChg>
        <pc:spChg chg="add mod ord">
          <ac:chgData name="Catalina Ramirez" userId="81e510cb60ac438a" providerId="LiveId" clId="{9612643C-0E76-4E70-99EB-CD3761CFE699}" dt="2022-05-19T18:47:26.643" v="800" actId="20577"/>
          <ac:spMkLst>
            <pc:docMk/>
            <pc:sldMk cId="1348658334" sldId="303"/>
            <ac:spMk id="4" creationId="{08E3DFAF-15B2-F987-9096-93B7BE3D90B9}"/>
          </ac:spMkLst>
        </pc:spChg>
        <pc:spChg chg="add mod ord">
          <ac:chgData name="Catalina Ramirez" userId="81e510cb60ac438a" providerId="LiveId" clId="{9612643C-0E76-4E70-99EB-CD3761CFE699}" dt="2022-05-19T18:47:11.976" v="772" actId="700"/>
          <ac:spMkLst>
            <pc:docMk/>
            <pc:sldMk cId="1348658334" sldId="303"/>
            <ac:spMk id="5" creationId="{D54D720B-E43C-C238-CB5C-7E671FEAA793}"/>
          </ac:spMkLst>
        </pc:spChg>
        <pc:picChg chg="add mod">
          <ac:chgData name="Catalina Ramirez" userId="81e510cb60ac438a" providerId="LiveId" clId="{9612643C-0E76-4E70-99EB-CD3761CFE699}" dt="2022-05-19T23:29:47.886" v="1333"/>
          <ac:picMkLst>
            <pc:docMk/>
            <pc:sldMk cId="1348658334" sldId="303"/>
            <ac:picMk id="6" creationId="{D4C2CC9B-4469-6F74-78E8-AF714B2FAA74}"/>
          </ac:picMkLst>
        </pc:picChg>
      </pc:sldChg>
      <pc:sldChg chg="modSp new mod">
        <pc:chgData name="Catalina Ramirez" userId="81e510cb60ac438a" providerId="LiveId" clId="{9612643C-0E76-4E70-99EB-CD3761CFE699}" dt="2022-05-19T22:47:55.294" v="1218" actId="20577"/>
        <pc:sldMkLst>
          <pc:docMk/>
          <pc:sldMk cId="4098451056" sldId="304"/>
        </pc:sldMkLst>
        <pc:spChg chg="mod">
          <ac:chgData name="Catalina Ramirez" userId="81e510cb60ac438a" providerId="LiveId" clId="{9612643C-0E76-4E70-99EB-CD3761CFE699}" dt="2022-05-19T22:47:55.294" v="1218" actId="20577"/>
          <ac:spMkLst>
            <pc:docMk/>
            <pc:sldMk cId="4098451056" sldId="304"/>
            <ac:spMk id="2" creationId="{01610A04-B124-FEB0-E09C-E6D44878A24F}"/>
          </ac:spMkLst>
        </pc:spChg>
        <pc:spChg chg="mod">
          <ac:chgData name="Catalina Ramirez" userId="81e510cb60ac438a" providerId="LiveId" clId="{9612643C-0E76-4E70-99EB-CD3761CFE699}" dt="2022-05-19T22:47:43.934" v="1198" actId="403"/>
          <ac:spMkLst>
            <pc:docMk/>
            <pc:sldMk cId="4098451056" sldId="304"/>
            <ac:spMk id="3" creationId="{EB204033-BFD0-2850-B2BE-E8AB7CE7FF6B}"/>
          </ac:spMkLst>
        </pc:spChg>
      </pc:sldChg>
      <pc:sldChg chg="addSp delSp modSp new mod modClrScheme chgLayout">
        <pc:chgData name="Catalina Ramirez" userId="81e510cb60ac438a" providerId="LiveId" clId="{9612643C-0E76-4E70-99EB-CD3761CFE699}" dt="2022-05-19T23:02:58.847" v="1253" actId="1076"/>
        <pc:sldMkLst>
          <pc:docMk/>
          <pc:sldMk cId="3206287033" sldId="305"/>
        </pc:sldMkLst>
        <pc:spChg chg="del mod ord">
          <ac:chgData name="Catalina Ramirez" userId="81e510cb60ac438a" providerId="LiveId" clId="{9612643C-0E76-4E70-99EB-CD3761CFE699}" dt="2022-05-19T22:56:38.315" v="1229" actId="700"/>
          <ac:spMkLst>
            <pc:docMk/>
            <pc:sldMk cId="3206287033" sldId="305"/>
            <ac:spMk id="2" creationId="{A34A7F3C-76C0-7B09-C3B0-D983D1A4F283}"/>
          </ac:spMkLst>
        </pc:spChg>
        <pc:spChg chg="del">
          <ac:chgData name="Catalina Ramirez" userId="81e510cb60ac438a" providerId="LiveId" clId="{9612643C-0E76-4E70-99EB-CD3761CFE699}" dt="2022-05-19T22:56:38.315" v="1229" actId="700"/>
          <ac:spMkLst>
            <pc:docMk/>
            <pc:sldMk cId="3206287033" sldId="305"/>
            <ac:spMk id="3" creationId="{1FE978CE-7EC1-5530-55FA-D0BB485A0651}"/>
          </ac:spMkLst>
        </pc:spChg>
        <pc:spChg chg="add mod ord">
          <ac:chgData name="Catalina Ramirez" userId="81e510cb60ac438a" providerId="LiveId" clId="{9612643C-0E76-4E70-99EB-CD3761CFE699}" dt="2022-05-19T23:01:49.345" v="1247" actId="20577"/>
          <ac:spMkLst>
            <pc:docMk/>
            <pc:sldMk cId="3206287033" sldId="305"/>
            <ac:spMk id="4" creationId="{B8BBC10C-E08D-96DE-6BEE-9195BE730A9A}"/>
          </ac:spMkLst>
        </pc:spChg>
        <pc:spChg chg="add mod">
          <ac:chgData name="Catalina Ramirez" userId="81e510cb60ac438a" providerId="LiveId" clId="{9612643C-0E76-4E70-99EB-CD3761CFE699}" dt="2022-05-19T23:01:44.093" v="1239" actId="6549"/>
          <ac:spMkLst>
            <pc:docMk/>
            <pc:sldMk cId="3206287033" sldId="305"/>
            <ac:spMk id="5" creationId="{B88B7D5B-33DF-8ED9-CCB8-26917F4C8854}"/>
          </ac:spMkLst>
        </pc:spChg>
        <pc:picChg chg="add mod">
          <ac:chgData name="Catalina Ramirez" userId="81e510cb60ac438a" providerId="LiveId" clId="{9612643C-0E76-4E70-99EB-CD3761CFE699}" dt="2022-05-19T23:02:58.847" v="1253" actId="1076"/>
          <ac:picMkLst>
            <pc:docMk/>
            <pc:sldMk cId="3206287033" sldId="305"/>
            <ac:picMk id="2050" creationId="{C33F12C8-83FD-E37E-187E-6E4A3DFF410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719B0-6EE3-46A8-AABA-6E038A4879D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88017B-6078-4D10-93F7-FA7E8A3C8D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Mercado diversificado: Oportunidades Se puede colocar casi cualquier producto con la adecuada preparación, compromiso, precio y servicio</a:t>
          </a:r>
          <a:endParaRPr lang="en-US" dirty="0"/>
        </a:p>
      </dgm:t>
    </dgm:pt>
    <dgm:pt modelId="{21F7A3CA-C6F1-4FFA-A2A7-A372C9F1D744}" type="parTrans" cxnId="{4BA9BA53-90ED-45E4-B164-94965EBEE453}">
      <dgm:prSet/>
      <dgm:spPr/>
      <dgm:t>
        <a:bodyPr/>
        <a:lstStyle/>
        <a:p>
          <a:endParaRPr lang="en-US"/>
        </a:p>
      </dgm:t>
    </dgm:pt>
    <dgm:pt modelId="{BAB257B9-BBA2-4D07-935F-375BA4C6B39A}" type="sibTrans" cxnId="{4BA9BA53-90ED-45E4-B164-94965EBEE453}">
      <dgm:prSet/>
      <dgm:spPr/>
      <dgm:t>
        <a:bodyPr/>
        <a:lstStyle/>
        <a:p>
          <a:endParaRPr lang="en-US"/>
        </a:p>
      </dgm:t>
    </dgm:pt>
    <dgm:pt modelId="{C56939AB-F474-4591-A3EC-40BDAA91F5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Productos / soluciones innovadoras.</a:t>
          </a:r>
          <a:endParaRPr lang="en-US"/>
        </a:p>
      </dgm:t>
    </dgm:pt>
    <dgm:pt modelId="{E37694CB-C2AD-4E4B-9F14-0013A36BB7A2}" type="parTrans" cxnId="{AE402229-4E42-412B-8D7F-DBB46533CEB4}">
      <dgm:prSet/>
      <dgm:spPr/>
      <dgm:t>
        <a:bodyPr/>
        <a:lstStyle/>
        <a:p>
          <a:endParaRPr lang="en-US"/>
        </a:p>
      </dgm:t>
    </dgm:pt>
    <dgm:pt modelId="{460D3497-07F5-4EA9-B29F-7E1C2C24F800}" type="sibTrans" cxnId="{AE402229-4E42-412B-8D7F-DBB46533CEB4}">
      <dgm:prSet/>
      <dgm:spPr/>
      <dgm:t>
        <a:bodyPr/>
        <a:lstStyle/>
        <a:p>
          <a:endParaRPr lang="en-US"/>
        </a:p>
      </dgm:t>
    </dgm:pt>
    <dgm:pt modelId="{2823AE68-682D-4662-A704-A69D8DD76C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Ventajas competitivas.</a:t>
          </a:r>
          <a:endParaRPr lang="en-US" dirty="0"/>
        </a:p>
      </dgm:t>
    </dgm:pt>
    <dgm:pt modelId="{B15C17A2-2A0F-451F-A201-0C52950EA1F1}" type="parTrans" cxnId="{71D16A92-6E2E-406F-A96F-88DBAD69AEBB}">
      <dgm:prSet/>
      <dgm:spPr/>
      <dgm:t>
        <a:bodyPr/>
        <a:lstStyle/>
        <a:p>
          <a:endParaRPr lang="en-US"/>
        </a:p>
      </dgm:t>
    </dgm:pt>
    <dgm:pt modelId="{8D61538B-6E64-4241-86AF-5083020CED04}" type="sibTrans" cxnId="{71D16A92-6E2E-406F-A96F-88DBAD69AEBB}">
      <dgm:prSet/>
      <dgm:spPr/>
      <dgm:t>
        <a:bodyPr/>
        <a:lstStyle/>
        <a:p>
          <a:endParaRPr lang="en-US"/>
        </a:p>
      </dgm:t>
    </dgm:pt>
    <dgm:pt modelId="{976E1BF3-150D-450B-BFEE-BA90808EE9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Marca España.</a:t>
          </a:r>
          <a:endParaRPr lang="en-US"/>
        </a:p>
      </dgm:t>
    </dgm:pt>
    <dgm:pt modelId="{6992208E-4B28-433E-BBA7-78E67829586B}" type="parTrans" cxnId="{048A4ECB-B918-4CD9-91CE-7F70DF0AC46B}">
      <dgm:prSet/>
      <dgm:spPr/>
      <dgm:t>
        <a:bodyPr/>
        <a:lstStyle/>
        <a:p>
          <a:endParaRPr lang="en-US"/>
        </a:p>
      </dgm:t>
    </dgm:pt>
    <dgm:pt modelId="{847429A3-810C-4D54-AAEF-32DA7AA224D4}" type="sibTrans" cxnId="{048A4ECB-B918-4CD9-91CE-7F70DF0AC46B}">
      <dgm:prSet/>
      <dgm:spPr/>
      <dgm:t>
        <a:bodyPr/>
        <a:lstStyle/>
        <a:p>
          <a:endParaRPr lang="en-US"/>
        </a:p>
      </dgm:t>
    </dgm:pt>
    <dgm:pt modelId="{91020071-6C7F-4CB2-A023-E722AFAA9A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Tener en cuenta la normativa local (barreras no arancelarias a la importación)</a:t>
          </a:r>
          <a:endParaRPr lang="en-US" dirty="0"/>
        </a:p>
      </dgm:t>
    </dgm:pt>
    <dgm:pt modelId="{7692D175-095E-44C6-979E-DFEF80F998A9}" type="parTrans" cxnId="{BAA1F434-520C-4F62-9D53-B99A9CD620C0}">
      <dgm:prSet/>
      <dgm:spPr/>
      <dgm:t>
        <a:bodyPr/>
        <a:lstStyle/>
        <a:p>
          <a:endParaRPr lang="en-US"/>
        </a:p>
      </dgm:t>
    </dgm:pt>
    <dgm:pt modelId="{17CB902E-6581-449C-938A-789B8851BD0D}" type="sibTrans" cxnId="{BAA1F434-520C-4F62-9D53-B99A9CD620C0}">
      <dgm:prSet/>
      <dgm:spPr/>
      <dgm:t>
        <a:bodyPr/>
        <a:lstStyle/>
        <a:p>
          <a:endParaRPr lang="en-US"/>
        </a:p>
      </dgm:t>
    </dgm:pt>
    <dgm:pt modelId="{1B2AB8DD-9F64-47DE-9182-217ACC422F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ENCONTRAR EL FORMATO IDEAL PARA ENTRAR EN EL MERCADO: DISTRIBUIDOR, AGENTE, ETC.</a:t>
          </a:r>
        </a:p>
      </dgm:t>
    </dgm:pt>
    <dgm:pt modelId="{CE46B4FC-DBBC-42D8-B044-C7EA78AD10FF}" type="parTrans" cxnId="{E5524DB6-0488-4C19-9F94-79E5295A8971}">
      <dgm:prSet/>
      <dgm:spPr/>
      <dgm:t>
        <a:bodyPr/>
        <a:lstStyle/>
        <a:p>
          <a:endParaRPr lang="es-MX"/>
        </a:p>
      </dgm:t>
    </dgm:pt>
    <dgm:pt modelId="{37CAC50D-225A-4A1D-915A-6DCD05A85C60}" type="sibTrans" cxnId="{E5524DB6-0488-4C19-9F94-79E5295A8971}">
      <dgm:prSet/>
      <dgm:spPr/>
      <dgm:t>
        <a:bodyPr/>
        <a:lstStyle/>
        <a:p>
          <a:endParaRPr lang="es-MX"/>
        </a:p>
      </dgm:t>
    </dgm:pt>
    <dgm:pt modelId="{4A8418D8-234B-48B0-9027-54AE4CDE72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Recibir asesoría legal y fiscal</a:t>
          </a:r>
        </a:p>
      </dgm:t>
    </dgm:pt>
    <dgm:pt modelId="{EDEA2649-AB8E-49FD-BE86-F6691974DC5A}" type="parTrans" cxnId="{BC8DF258-1CE6-427E-9811-FCDCED34C814}">
      <dgm:prSet/>
      <dgm:spPr/>
      <dgm:t>
        <a:bodyPr/>
        <a:lstStyle/>
        <a:p>
          <a:endParaRPr lang="es-MX"/>
        </a:p>
      </dgm:t>
    </dgm:pt>
    <dgm:pt modelId="{1B4C5E7B-9BC0-4234-98EA-A7366C8B6FB6}" type="sibTrans" cxnId="{BC8DF258-1CE6-427E-9811-FCDCED34C814}">
      <dgm:prSet/>
      <dgm:spPr/>
      <dgm:t>
        <a:bodyPr/>
        <a:lstStyle/>
        <a:p>
          <a:endParaRPr lang="es-MX"/>
        </a:p>
      </dgm:t>
    </dgm:pt>
    <dgm:pt modelId="{1799205E-A9DC-45F9-B069-7D519CCF1E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dirty="0"/>
            <a:t>PACIENCIA</a:t>
          </a:r>
        </a:p>
      </dgm:t>
    </dgm:pt>
    <dgm:pt modelId="{951539B2-5901-4904-BCB9-0F90ECB4C24E}" type="parTrans" cxnId="{15566AC0-00B1-4BA1-8EA0-E0714C588D62}">
      <dgm:prSet/>
      <dgm:spPr/>
      <dgm:t>
        <a:bodyPr/>
        <a:lstStyle/>
        <a:p>
          <a:endParaRPr lang="es-MX"/>
        </a:p>
      </dgm:t>
    </dgm:pt>
    <dgm:pt modelId="{F89145AC-88DE-43B7-920B-BC4AC447A620}" type="sibTrans" cxnId="{15566AC0-00B1-4BA1-8EA0-E0714C588D62}">
      <dgm:prSet/>
      <dgm:spPr/>
      <dgm:t>
        <a:bodyPr/>
        <a:lstStyle/>
        <a:p>
          <a:endParaRPr lang="es-MX"/>
        </a:p>
      </dgm:t>
    </dgm:pt>
    <dgm:pt modelId="{B876C943-1B7E-4CAF-8932-D5D3B40CD45E}" type="pres">
      <dgm:prSet presAssocID="{09A719B0-6EE3-46A8-AABA-6E038A4879D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238C1-88B8-4A3D-B6BF-2429A0109314}" type="pres">
      <dgm:prSet presAssocID="{7688017B-6078-4D10-93F7-FA7E8A3C8D25}" presName="compNode" presStyleCnt="0"/>
      <dgm:spPr/>
    </dgm:pt>
    <dgm:pt modelId="{2725BA4A-E338-4409-B596-BF60874898CD}" type="pres">
      <dgm:prSet presAssocID="{7688017B-6078-4D10-93F7-FA7E8A3C8D25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27872E8D-A31D-46FB-BAA0-F9F706CF2C57}" type="pres">
      <dgm:prSet presAssocID="{7688017B-6078-4D10-93F7-FA7E8A3C8D2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iosco"/>
        </a:ext>
      </dgm:extLst>
    </dgm:pt>
    <dgm:pt modelId="{07B69707-EBF3-4F2A-96B9-0AAF8EC7C02D}" type="pres">
      <dgm:prSet presAssocID="{7688017B-6078-4D10-93F7-FA7E8A3C8D25}" presName="spaceRect" presStyleCnt="0"/>
      <dgm:spPr/>
    </dgm:pt>
    <dgm:pt modelId="{C836289E-CDA9-4A23-B28A-654FC3433AF6}" type="pres">
      <dgm:prSet presAssocID="{7688017B-6078-4D10-93F7-FA7E8A3C8D25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D666524-7FFE-4F89-B8EF-76BF17D02F9B}" type="pres">
      <dgm:prSet presAssocID="{BAB257B9-BBA2-4D07-935F-375BA4C6B39A}" presName="sibTrans" presStyleCnt="0"/>
      <dgm:spPr/>
    </dgm:pt>
    <dgm:pt modelId="{18F77867-4299-437D-BF1A-C061381C3F8F}" type="pres">
      <dgm:prSet presAssocID="{C56939AB-F474-4591-A3EC-40BDAA91F587}" presName="compNode" presStyleCnt="0"/>
      <dgm:spPr/>
    </dgm:pt>
    <dgm:pt modelId="{75E886C3-19C4-4B62-B2D9-C172A5D79272}" type="pres">
      <dgm:prSet presAssocID="{C56939AB-F474-4591-A3EC-40BDAA91F587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A24434C-F89B-46D4-9483-C78028D2F4B7}" type="pres">
      <dgm:prSet presAssocID="{C56939AB-F474-4591-A3EC-40BDAA91F587}" presName="iconRect" presStyleLbl="nod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mbilla"/>
        </a:ext>
      </dgm:extLst>
    </dgm:pt>
    <dgm:pt modelId="{CBEF698D-7A99-4722-8895-65E072CB4C01}" type="pres">
      <dgm:prSet presAssocID="{C56939AB-F474-4591-A3EC-40BDAA91F587}" presName="spaceRect" presStyleCnt="0"/>
      <dgm:spPr/>
    </dgm:pt>
    <dgm:pt modelId="{844C189D-2AF9-4C79-B00A-95F48B42643F}" type="pres">
      <dgm:prSet presAssocID="{C56939AB-F474-4591-A3EC-40BDAA91F587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87DD065-C9A7-4E09-811C-FCF765C5EE5A}" type="pres">
      <dgm:prSet presAssocID="{460D3497-07F5-4EA9-B29F-7E1C2C24F800}" presName="sibTrans" presStyleCnt="0"/>
      <dgm:spPr/>
    </dgm:pt>
    <dgm:pt modelId="{B66FDC1F-CB41-461F-8D6C-679632A6592C}" type="pres">
      <dgm:prSet presAssocID="{2823AE68-682D-4662-A704-A69D8DD76CA4}" presName="compNode" presStyleCnt="0"/>
      <dgm:spPr/>
    </dgm:pt>
    <dgm:pt modelId="{7CBB6F28-E75B-48CB-A80E-41CCF55C2B9B}" type="pres">
      <dgm:prSet presAssocID="{2823AE68-682D-4662-A704-A69D8DD76CA4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6FF018C-9976-4B56-8095-022828516D85}" type="pres">
      <dgm:prSet presAssocID="{2823AE68-682D-4662-A704-A69D8DD76CA4}" presName="iconRect" presStyleLbl="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C9C12E1-F2E0-4EEA-9083-AD3C96EA8823}" type="pres">
      <dgm:prSet presAssocID="{2823AE68-682D-4662-A704-A69D8DD76CA4}" presName="spaceRect" presStyleCnt="0"/>
      <dgm:spPr/>
    </dgm:pt>
    <dgm:pt modelId="{77FF5427-220E-42F4-836E-F360CA41F8BE}" type="pres">
      <dgm:prSet presAssocID="{2823AE68-682D-4662-A704-A69D8DD76CA4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76C76385-2B89-49DD-8C64-946564148C2E}" type="pres">
      <dgm:prSet presAssocID="{8D61538B-6E64-4241-86AF-5083020CED04}" presName="sibTrans" presStyleCnt="0"/>
      <dgm:spPr/>
    </dgm:pt>
    <dgm:pt modelId="{54056A64-E088-4AE5-B18D-3B98B69A4092}" type="pres">
      <dgm:prSet presAssocID="{976E1BF3-150D-450B-BFEE-BA90808EE9D1}" presName="compNode" presStyleCnt="0"/>
      <dgm:spPr/>
    </dgm:pt>
    <dgm:pt modelId="{9850B623-DC14-4252-A3B7-D94B0175A427}" type="pres">
      <dgm:prSet presAssocID="{976E1BF3-150D-450B-BFEE-BA90808EE9D1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8E00D87-8F7F-492D-BA78-52A6C50C10EE}" type="pres">
      <dgm:prSet presAssocID="{976E1BF3-150D-450B-BFEE-BA90808EE9D1}" presName="iconRect" presStyleLbl="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CCBF0DDC-AF3C-4C29-B344-785F51283E54}" type="pres">
      <dgm:prSet presAssocID="{976E1BF3-150D-450B-BFEE-BA90808EE9D1}" presName="spaceRect" presStyleCnt="0"/>
      <dgm:spPr/>
    </dgm:pt>
    <dgm:pt modelId="{180B433B-A8A1-463C-ADAA-FFDC895C368D}" type="pres">
      <dgm:prSet presAssocID="{976E1BF3-150D-450B-BFEE-BA90808EE9D1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A677F3B9-C180-4BC2-83F7-ABC1B3B84796}" type="pres">
      <dgm:prSet presAssocID="{847429A3-810C-4D54-AAEF-32DA7AA224D4}" presName="sibTrans" presStyleCnt="0"/>
      <dgm:spPr/>
    </dgm:pt>
    <dgm:pt modelId="{6148EBFE-1E63-4246-99CA-591D42E23793}" type="pres">
      <dgm:prSet presAssocID="{91020071-6C7F-4CB2-A023-E722AFAA9A9B}" presName="compNode" presStyleCnt="0"/>
      <dgm:spPr/>
    </dgm:pt>
    <dgm:pt modelId="{BB6228B2-1439-47B0-9461-3E3A34182242}" type="pres">
      <dgm:prSet presAssocID="{91020071-6C7F-4CB2-A023-E722AFAA9A9B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C1B99C3-BDC9-4EEA-A8C7-E0EFFE7B1B62}" type="pres">
      <dgm:prSet presAssocID="{91020071-6C7F-4CB2-A023-E722AFAA9A9B}" presName="iconRect" presStyleLbl="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hibido"/>
        </a:ext>
      </dgm:extLst>
    </dgm:pt>
    <dgm:pt modelId="{A84261E1-BA1E-4B77-BB78-E74AC81350F3}" type="pres">
      <dgm:prSet presAssocID="{91020071-6C7F-4CB2-A023-E722AFAA9A9B}" presName="spaceRect" presStyleCnt="0"/>
      <dgm:spPr/>
    </dgm:pt>
    <dgm:pt modelId="{8CFCBB81-68D1-4187-9943-090ECF9E1056}" type="pres">
      <dgm:prSet presAssocID="{91020071-6C7F-4CB2-A023-E722AFAA9A9B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CE55CF7-88B9-443E-A106-574AA8A33302}" type="pres">
      <dgm:prSet presAssocID="{17CB902E-6581-449C-938A-789B8851BD0D}" presName="sibTrans" presStyleCnt="0"/>
      <dgm:spPr/>
    </dgm:pt>
    <dgm:pt modelId="{C52A2004-DEE3-4350-9775-867565E16080}" type="pres">
      <dgm:prSet presAssocID="{1B2AB8DD-9F64-47DE-9182-217ACC422FAC}" presName="compNode" presStyleCnt="0"/>
      <dgm:spPr/>
    </dgm:pt>
    <dgm:pt modelId="{442549B4-8E62-413F-8440-1A2EDDF46594}" type="pres">
      <dgm:prSet presAssocID="{1B2AB8DD-9F64-47DE-9182-217ACC422FAC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46ECBBCC-4449-4845-9371-A5F9E18EAA72}" type="pres">
      <dgm:prSet presAssocID="{1B2AB8DD-9F64-47DE-9182-217ACC422FAC}" presName="iconRect" presStyleLbl="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zas de ajedrez"/>
        </a:ext>
      </dgm:extLst>
    </dgm:pt>
    <dgm:pt modelId="{300B5B92-B4EC-4C9C-B45B-466AEE1324E7}" type="pres">
      <dgm:prSet presAssocID="{1B2AB8DD-9F64-47DE-9182-217ACC422FAC}" presName="spaceRect" presStyleCnt="0"/>
      <dgm:spPr/>
    </dgm:pt>
    <dgm:pt modelId="{609FFF5F-3E33-4111-BBB7-46BF0C48C27A}" type="pres">
      <dgm:prSet presAssocID="{1B2AB8DD-9F64-47DE-9182-217ACC422FAC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AD09DFE2-EF4A-485A-B3AF-944C78DF2AC8}" type="pres">
      <dgm:prSet presAssocID="{37CAC50D-225A-4A1D-915A-6DCD05A85C60}" presName="sibTrans" presStyleCnt="0"/>
      <dgm:spPr/>
    </dgm:pt>
    <dgm:pt modelId="{D0B0393D-2708-44AE-BE75-D207559BBF38}" type="pres">
      <dgm:prSet presAssocID="{1799205E-A9DC-45F9-B069-7D519CCF1E73}" presName="compNode" presStyleCnt="0"/>
      <dgm:spPr/>
    </dgm:pt>
    <dgm:pt modelId="{257BE47A-2672-4418-B2BD-CDF838938BB6}" type="pres">
      <dgm:prSet presAssocID="{1799205E-A9DC-45F9-B069-7D519CCF1E73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5AF964F-428A-491B-88DD-88940B711802}" type="pres">
      <dgm:prSet presAssocID="{1799205E-A9DC-45F9-B069-7D519CCF1E73}" presName="iconRect" presStyleLbl="node1" presStyleIdx="6" presStyleCnt="8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tación"/>
        </a:ext>
      </dgm:extLst>
    </dgm:pt>
    <dgm:pt modelId="{2BA572EA-85BA-4835-825F-B8CFE1A7287B}" type="pres">
      <dgm:prSet presAssocID="{1799205E-A9DC-45F9-B069-7D519CCF1E73}" presName="spaceRect" presStyleCnt="0"/>
      <dgm:spPr/>
    </dgm:pt>
    <dgm:pt modelId="{AB9819D1-15B3-483C-83BC-6759536B3305}" type="pres">
      <dgm:prSet presAssocID="{1799205E-A9DC-45F9-B069-7D519CCF1E73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B1EC6B26-17F3-4AF4-9B9E-D1D63FF4E05F}" type="pres">
      <dgm:prSet presAssocID="{F89145AC-88DE-43B7-920B-BC4AC447A620}" presName="sibTrans" presStyleCnt="0"/>
      <dgm:spPr/>
    </dgm:pt>
    <dgm:pt modelId="{0A36E92C-D368-41DA-8264-28D1C93D2148}" type="pres">
      <dgm:prSet presAssocID="{4A8418D8-234B-48B0-9027-54AE4CDE72B4}" presName="compNode" presStyleCnt="0"/>
      <dgm:spPr/>
    </dgm:pt>
    <dgm:pt modelId="{A7C715AF-8D4F-493E-8721-0DB12D26310A}" type="pres">
      <dgm:prSet presAssocID="{4A8418D8-234B-48B0-9027-54AE4CDE72B4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588D501E-221F-4643-BF5B-D16053EFFA71}" type="pres">
      <dgm:prSet presAssocID="{4A8418D8-234B-48B0-9027-54AE4CDE72B4}" presName="iconRect" presStyleLbl="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juntas"/>
        </a:ext>
      </dgm:extLst>
    </dgm:pt>
    <dgm:pt modelId="{A1F016C0-EDF0-406E-9FB4-C749884A2A85}" type="pres">
      <dgm:prSet presAssocID="{4A8418D8-234B-48B0-9027-54AE4CDE72B4}" presName="spaceRect" presStyleCnt="0"/>
      <dgm:spPr/>
    </dgm:pt>
    <dgm:pt modelId="{22C9D522-7D4D-4DA1-B39D-473F82E79B6E}" type="pres">
      <dgm:prSet presAssocID="{4A8418D8-234B-48B0-9027-54AE4CDE72B4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D16A92-6E2E-406F-A96F-88DBAD69AEBB}" srcId="{09A719B0-6EE3-46A8-AABA-6E038A4879DA}" destId="{2823AE68-682D-4662-A704-A69D8DD76CA4}" srcOrd="2" destOrd="0" parTransId="{B15C17A2-2A0F-451F-A201-0C52950EA1F1}" sibTransId="{8D61538B-6E64-4241-86AF-5083020CED04}"/>
    <dgm:cxn modelId="{AD8FE4CC-603A-4042-85B4-68DA8C931CB2}" type="presOf" srcId="{1B2AB8DD-9F64-47DE-9182-217ACC422FAC}" destId="{609FFF5F-3E33-4111-BBB7-46BF0C48C27A}" srcOrd="0" destOrd="0" presId="urn:microsoft.com/office/officeart/2018/5/layout/IconLeafLabelList"/>
    <dgm:cxn modelId="{3F10C21D-FCB6-46BB-AB35-5C3F720B0A0C}" type="presOf" srcId="{C56939AB-F474-4591-A3EC-40BDAA91F587}" destId="{844C189D-2AF9-4C79-B00A-95F48B42643F}" srcOrd="0" destOrd="0" presId="urn:microsoft.com/office/officeart/2018/5/layout/IconLeafLabelList"/>
    <dgm:cxn modelId="{048A4ECB-B918-4CD9-91CE-7F70DF0AC46B}" srcId="{09A719B0-6EE3-46A8-AABA-6E038A4879DA}" destId="{976E1BF3-150D-450B-BFEE-BA90808EE9D1}" srcOrd="3" destOrd="0" parTransId="{6992208E-4B28-433E-BBA7-78E67829586B}" sibTransId="{847429A3-810C-4D54-AAEF-32DA7AA224D4}"/>
    <dgm:cxn modelId="{3984DDCE-288D-43D3-AF06-26E96F522A02}" type="presOf" srcId="{7688017B-6078-4D10-93F7-FA7E8A3C8D25}" destId="{C836289E-CDA9-4A23-B28A-654FC3433AF6}" srcOrd="0" destOrd="0" presId="urn:microsoft.com/office/officeart/2018/5/layout/IconLeafLabelList"/>
    <dgm:cxn modelId="{AE402229-4E42-412B-8D7F-DBB46533CEB4}" srcId="{09A719B0-6EE3-46A8-AABA-6E038A4879DA}" destId="{C56939AB-F474-4591-A3EC-40BDAA91F587}" srcOrd="1" destOrd="0" parTransId="{E37694CB-C2AD-4E4B-9F14-0013A36BB7A2}" sibTransId="{460D3497-07F5-4EA9-B29F-7E1C2C24F800}"/>
    <dgm:cxn modelId="{3C2CD97B-DD72-40CD-B752-11D104ADA0C7}" type="presOf" srcId="{09A719B0-6EE3-46A8-AABA-6E038A4879DA}" destId="{B876C943-1B7E-4CAF-8932-D5D3B40CD45E}" srcOrd="0" destOrd="0" presId="urn:microsoft.com/office/officeart/2018/5/layout/IconLeafLabelList"/>
    <dgm:cxn modelId="{657E3699-D07C-485D-9C58-4552A568A77C}" type="presOf" srcId="{91020071-6C7F-4CB2-A023-E722AFAA9A9B}" destId="{8CFCBB81-68D1-4187-9943-090ECF9E1056}" srcOrd="0" destOrd="0" presId="urn:microsoft.com/office/officeart/2018/5/layout/IconLeafLabelList"/>
    <dgm:cxn modelId="{AD3C9125-3DCE-4D8B-BFEE-3050C208FA9B}" type="presOf" srcId="{1799205E-A9DC-45F9-B069-7D519CCF1E73}" destId="{AB9819D1-15B3-483C-83BC-6759536B3305}" srcOrd="0" destOrd="0" presId="urn:microsoft.com/office/officeart/2018/5/layout/IconLeafLabelList"/>
    <dgm:cxn modelId="{4EC49C06-62E1-44B1-AEA0-8629B7C0F07A}" type="presOf" srcId="{976E1BF3-150D-450B-BFEE-BA90808EE9D1}" destId="{180B433B-A8A1-463C-ADAA-FFDC895C368D}" srcOrd="0" destOrd="0" presId="urn:microsoft.com/office/officeart/2018/5/layout/IconLeafLabelList"/>
    <dgm:cxn modelId="{BC8DF258-1CE6-427E-9811-FCDCED34C814}" srcId="{09A719B0-6EE3-46A8-AABA-6E038A4879DA}" destId="{4A8418D8-234B-48B0-9027-54AE4CDE72B4}" srcOrd="7" destOrd="0" parTransId="{EDEA2649-AB8E-49FD-BE86-F6691974DC5A}" sibTransId="{1B4C5E7B-9BC0-4234-98EA-A7366C8B6FB6}"/>
    <dgm:cxn modelId="{7B85BAA4-B16B-4F95-9763-BB5BD4B7B1A4}" type="presOf" srcId="{4A8418D8-234B-48B0-9027-54AE4CDE72B4}" destId="{22C9D522-7D4D-4DA1-B39D-473F82E79B6E}" srcOrd="0" destOrd="0" presId="urn:microsoft.com/office/officeart/2018/5/layout/IconLeafLabelList"/>
    <dgm:cxn modelId="{4BA9BA53-90ED-45E4-B164-94965EBEE453}" srcId="{09A719B0-6EE3-46A8-AABA-6E038A4879DA}" destId="{7688017B-6078-4D10-93F7-FA7E8A3C8D25}" srcOrd="0" destOrd="0" parTransId="{21F7A3CA-C6F1-4FFA-A2A7-A372C9F1D744}" sibTransId="{BAB257B9-BBA2-4D07-935F-375BA4C6B39A}"/>
    <dgm:cxn modelId="{98042DB5-DA52-4E09-A5FC-F721C50F2591}" type="presOf" srcId="{2823AE68-682D-4662-A704-A69D8DD76CA4}" destId="{77FF5427-220E-42F4-836E-F360CA41F8BE}" srcOrd="0" destOrd="0" presId="urn:microsoft.com/office/officeart/2018/5/layout/IconLeafLabelList"/>
    <dgm:cxn modelId="{15566AC0-00B1-4BA1-8EA0-E0714C588D62}" srcId="{09A719B0-6EE3-46A8-AABA-6E038A4879DA}" destId="{1799205E-A9DC-45F9-B069-7D519CCF1E73}" srcOrd="6" destOrd="0" parTransId="{951539B2-5901-4904-BCB9-0F90ECB4C24E}" sibTransId="{F89145AC-88DE-43B7-920B-BC4AC447A620}"/>
    <dgm:cxn modelId="{E5524DB6-0488-4C19-9F94-79E5295A8971}" srcId="{09A719B0-6EE3-46A8-AABA-6E038A4879DA}" destId="{1B2AB8DD-9F64-47DE-9182-217ACC422FAC}" srcOrd="5" destOrd="0" parTransId="{CE46B4FC-DBBC-42D8-B044-C7EA78AD10FF}" sibTransId="{37CAC50D-225A-4A1D-915A-6DCD05A85C60}"/>
    <dgm:cxn modelId="{BAA1F434-520C-4F62-9D53-B99A9CD620C0}" srcId="{09A719B0-6EE3-46A8-AABA-6E038A4879DA}" destId="{91020071-6C7F-4CB2-A023-E722AFAA9A9B}" srcOrd="4" destOrd="0" parTransId="{7692D175-095E-44C6-979E-DFEF80F998A9}" sibTransId="{17CB902E-6581-449C-938A-789B8851BD0D}"/>
    <dgm:cxn modelId="{07B41C4F-8774-441F-B96C-B0EB3C368B2E}" type="presParOf" srcId="{B876C943-1B7E-4CAF-8932-D5D3B40CD45E}" destId="{E7C238C1-88B8-4A3D-B6BF-2429A0109314}" srcOrd="0" destOrd="0" presId="urn:microsoft.com/office/officeart/2018/5/layout/IconLeafLabelList"/>
    <dgm:cxn modelId="{08DD3CBD-F51C-445C-834C-B6575B6A84C6}" type="presParOf" srcId="{E7C238C1-88B8-4A3D-B6BF-2429A0109314}" destId="{2725BA4A-E338-4409-B596-BF60874898CD}" srcOrd="0" destOrd="0" presId="urn:microsoft.com/office/officeart/2018/5/layout/IconLeafLabelList"/>
    <dgm:cxn modelId="{9DA0834E-7F65-4487-97A8-94BB78D54248}" type="presParOf" srcId="{E7C238C1-88B8-4A3D-B6BF-2429A0109314}" destId="{27872E8D-A31D-46FB-BAA0-F9F706CF2C57}" srcOrd="1" destOrd="0" presId="urn:microsoft.com/office/officeart/2018/5/layout/IconLeafLabelList"/>
    <dgm:cxn modelId="{2BE94DCC-2B75-411D-9F43-DC26E47C1BB5}" type="presParOf" srcId="{E7C238C1-88B8-4A3D-B6BF-2429A0109314}" destId="{07B69707-EBF3-4F2A-96B9-0AAF8EC7C02D}" srcOrd="2" destOrd="0" presId="urn:microsoft.com/office/officeart/2018/5/layout/IconLeafLabelList"/>
    <dgm:cxn modelId="{F830C4B2-E63F-45AD-9A61-843D87071641}" type="presParOf" srcId="{E7C238C1-88B8-4A3D-B6BF-2429A0109314}" destId="{C836289E-CDA9-4A23-B28A-654FC3433AF6}" srcOrd="3" destOrd="0" presId="urn:microsoft.com/office/officeart/2018/5/layout/IconLeafLabelList"/>
    <dgm:cxn modelId="{E3890CFD-3B76-4A0A-AC47-DE7078B5BC12}" type="presParOf" srcId="{B876C943-1B7E-4CAF-8932-D5D3B40CD45E}" destId="{0D666524-7FFE-4F89-B8EF-76BF17D02F9B}" srcOrd="1" destOrd="0" presId="urn:microsoft.com/office/officeart/2018/5/layout/IconLeafLabelList"/>
    <dgm:cxn modelId="{3465B489-F0B6-47ED-A5F9-757F83A5A26F}" type="presParOf" srcId="{B876C943-1B7E-4CAF-8932-D5D3B40CD45E}" destId="{18F77867-4299-437D-BF1A-C061381C3F8F}" srcOrd="2" destOrd="0" presId="urn:microsoft.com/office/officeart/2018/5/layout/IconLeafLabelList"/>
    <dgm:cxn modelId="{97FB984C-77F0-4559-A6F2-0DAFA4DF71D5}" type="presParOf" srcId="{18F77867-4299-437D-BF1A-C061381C3F8F}" destId="{75E886C3-19C4-4B62-B2D9-C172A5D79272}" srcOrd="0" destOrd="0" presId="urn:microsoft.com/office/officeart/2018/5/layout/IconLeafLabelList"/>
    <dgm:cxn modelId="{8845960F-8279-4C10-98EB-A0B5F2A51D1C}" type="presParOf" srcId="{18F77867-4299-437D-BF1A-C061381C3F8F}" destId="{3A24434C-F89B-46D4-9483-C78028D2F4B7}" srcOrd="1" destOrd="0" presId="urn:microsoft.com/office/officeart/2018/5/layout/IconLeafLabelList"/>
    <dgm:cxn modelId="{4CF4F9C8-C98C-4254-A705-AE648BA7C5C5}" type="presParOf" srcId="{18F77867-4299-437D-BF1A-C061381C3F8F}" destId="{CBEF698D-7A99-4722-8895-65E072CB4C01}" srcOrd="2" destOrd="0" presId="urn:microsoft.com/office/officeart/2018/5/layout/IconLeafLabelList"/>
    <dgm:cxn modelId="{F27BCB26-A77E-4B9B-B5D9-4F0EA8475002}" type="presParOf" srcId="{18F77867-4299-437D-BF1A-C061381C3F8F}" destId="{844C189D-2AF9-4C79-B00A-95F48B42643F}" srcOrd="3" destOrd="0" presId="urn:microsoft.com/office/officeart/2018/5/layout/IconLeafLabelList"/>
    <dgm:cxn modelId="{3531A8CD-3800-4F0B-B8A8-A1C6FC0AC938}" type="presParOf" srcId="{B876C943-1B7E-4CAF-8932-D5D3B40CD45E}" destId="{087DD065-C9A7-4E09-811C-FCF765C5EE5A}" srcOrd="3" destOrd="0" presId="urn:microsoft.com/office/officeart/2018/5/layout/IconLeafLabelList"/>
    <dgm:cxn modelId="{38E0EBD5-FF28-4D93-85AB-C679E842DC7B}" type="presParOf" srcId="{B876C943-1B7E-4CAF-8932-D5D3B40CD45E}" destId="{B66FDC1F-CB41-461F-8D6C-679632A6592C}" srcOrd="4" destOrd="0" presId="urn:microsoft.com/office/officeart/2018/5/layout/IconLeafLabelList"/>
    <dgm:cxn modelId="{73558D50-8A2E-4E23-8882-9E376B08D58B}" type="presParOf" srcId="{B66FDC1F-CB41-461F-8D6C-679632A6592C}" destId="{7CBB6F28-E75B-48CB-A80E-41CCF55C2B9B}" srcOrd="0" destOrd="0" presId="urn:microsoft.com/office/officeart/2018/5/layout/IconLeafLabelList"/>
    <dgm:cxn modelId="{F6E223F3-E914-40E6-8151-3143E8DC2931}" type="presParOf" srcId="{B66FDC1F-CB41-461F-8D6C-679632A6592C}" destId="{D6FF018C-9976-4B56-8095-022828516D85}" srcOrd="1" destOrd="0" presId="urn:microsoft.com/office/officeart/2018/5/layout/IconLeafLabelList"/>
    <dgm:cxn modelId="{BD8CB9BB-1B56-42CA-9F2B-A2C69F16F2DE}" type="presParOf" srcId="{B66FDC1F-CB41-461F-8D6C-679632A6592C}" destId="{BC9C12E1-F2E0-4EEA-9083-AD3C96EA8823}" srcOrd="2" destOrd="0" presId="urn:microsoft.com/office/officeart/2018/5/layout/IconLeafLabelList"/>
    <dgm:cxn modelId="{D6706DAE-E2F6-4C72-9EBD-C446E6A331ED}" type="presParOf" srcId="{B66FDC1F-CB41-461F-8D6C-679632A6592C}" destId="{77FF5427-220E-42F4-836E-F360CA41F8BE}" srcOrd="3" destOrd="0" presId="urn:microsoft.com/office/officeart/2018/5/layout/IconLeafLabelList"/>
    <dgm:cxn modelId="{2FA11FB4-B0E5-4ADA-9F64-E9E01429C9FD}" type="presParOf" srcId="{B876C943-1B7E-4CAF-8932-D5D3B40CD45E}" destId="{76C76385-2B89-49DD-8C64-946564148C2E}" srcOrd="5" destOrd="0" presId="urn:microsoft.com/office/officeart/2018/5/layout/IconLeafLabelList"/>
    <dgm:cxn modelId="{11C7B240-8CA0-4468-BF5F-F9CC1188AE36}" type="presParOf" srcId="{B876C943-1B7E-4CAF-8932-D5D3B40CD45E}" destId="{54056A64-E088-4AE5-B18D-3B98B69A4092}" srcOrd="6" destOrd="0" presId="urn:microsoft.com/office/officeart/2018/5/layout/IconLeafLabelList"/>
    <dgm:cxn modelId="{69B6EE6C-030E-4274-BB33-868DD2A325B1}" type="presParOf" srcId="{54056A64-E088-4AE5-B18D-3B98B69A4092}" destId="{9850B623-DC14-4252-A3B7-D94B0175A427}" srcOrd="0" destOrd="0" presId="urn:microsoft.com/office/officeart/2018/5/layout/IconLeafLabelList"/>
    <dgm:cxn modelId="{A997F911-C73C-43B8-B78C-41EB34C2D4AC}" type="presParOf" srcId="{54056A64-E088-4AE5-B18D-3B98B69A4092}" destId="{98E00D87-8F7F-492D-BA78-52A6C50C10EE}" srcOrd="1" destOrd="0" presId="urn:microsoft.com/office/officeart/2018/5/layout/IconLeafLabelList"/>
    <dgm:cxn modelId="{C83EB925-4D4E-4D65-BC31-355F0AF34FE9}" type="presParOf" srcId="{54056A64-E088-4AE5-B18D-3B98B69A4092}" destId="{CCBF0DDC-AF3C-4C29-B344-785F51283E54}" srcOrd="2" destOrd="0" presId="urn:microsoft.com/office/officeart/2018/5/layout/IconLeafLabelList"/>
    <dgm:cxn modelId="{E77B9BAC-60BF-4B1F-A566-5AE51B205D34}" type="presParOf" srcId="{54056A64-E088-4AE5-B18D-3B98B69A4092}" destId="{180B433B-A8A1-463C-ADAA-FFDC895C368D}" srcOrd="3" destOrd="0" presId="urn:microsoft.com/office/officeart/2018/5/layout/IconLeafLabelList"/>
    <dgm:cxn modelId="{F66FC377-66FE-4567-95EC-7F3421A920F8}" type="presParOf" srcId="{B876C943-1B7E-4CAF-8932-D5D3B40CD45E}" destId="{A677F3B9-C180-4BC2-83F7-ABC1B3B84796}" srcOrd="7" destOrd="0" presId="urn:microsoft.com/office/officeart/2018/5/layout/IconLeafLabelList"/>
    <dgm:cxn modelId="{396DF257-1812-4E70-8FBB-C083EB1F3A23}" type="presParOf" srcId="{B876C943-1B7E-4CAF-8932-D5D3B40CD45E}" destId="{6148EBFE-1E63-4246-99CA-591D42E23793}" srcOrd="8" destOrd="0" presId="urn:microsoft.com/office/officeart/2018/5/layout/IconLeafLabelList"/>
    <dgm:cxn modelId="{42AA712C-B604-4D35-B969-1A6C89A55891}" type="presParOf" srcId="{6148EBFE-1E63-4246-99CA-591D42E23793}" destId="{BB6228B2-1439-47B0-9461-3E3A34182242}" srcOrd="0" destOrd="0" presId="urn:microsoft.com/office/officeart/2018/5/layout/IconLeafLabelList"/>
    <dgm:cxn modelId="{DA7310F9-C9EA-4992-97E1-C52ADC448D43}" type="presParOf" srcId="{6148EBFE-1E63-4246-99CA-591D42E23793}" destId="{FC1B99C3-BDC9-4EEA-A8C7-E0EFFE7B1B62}" srcOrd="1" destOrd="0" presId="urn:microsoft.com/office/officeart/2018/5/layout/IconLeafLabelList"/>
    <dgm:cxn modelId="{83F8972A-D4D3-45EE-925F-D5A27CA3568E}" type="presParOf" srcId="{6148EBFE-1E63-4246-99CA-591D42E23793}" destId="{A84261E1-BA1E-4B77-BB78-E74AC81350F3}" srcOrd="2" destOrd="0" presId="urn:microsoft.com/office/officeart/2018/5/layout/IconLeafLabelList"/>
    <dgm:cxn modelId="{F88B3E8F-F1E2-48B0-ABDC-A9D47BD599C9}" type="presParOf" srcId="{6148EBFE-1E63-4246-99CA-591D42E23793}" destId="{8CFCBB81-68D1-4187-9943-090ECF9E1056}" srcOrd="3" destOrd="0" presId="urn:microsoft.com/office/officeart/2018/5/layout/IconLeafLabelList"/>
    <dgm:cxn modelId="{D7228F34-01E3-4250-92E7-37DDDBE1F4F9}" type="presParOf" srcId="{B876C943-1B7E-4CAF-8932-D5D3B40CD45E}" destId="{1CE55CF7-88B9-443E-A106-574AA8A33302}" srcOrd="9" destOrd="0" presId="urn:microsoft.com/office/officeart/2018/5/layout/IconLeafLabelList"/>
    <dgm:cxn modelId="{414FEE69-4B26-4DFD-B719-B661BA643B93}" type="presParOf" srcId="{B876C943-1B7E-4CAF-8932-D5D3B40CD45E}" destId="{C52A2004-DEE3-4350-9775-867565E16080}" srcOrd="10" destOrd="0" presId="urn:microsoft.com/office/officeart/2018/5/layout/IconLeafLabelList"/>
    <dgm:cxn modelId="{9DC4D78A-E28A-49AD-9C67-924E7B02E3A4}" type="presParOf" srcId="{C52A2004-DEE3-4350-9775-867565E16080}" destId="{442549B4-8E62-413F-8440-1A2EDDF46594}" srcOrd="0" destOrd="0" presId="urn:microsoft.com/office/officeart/2018/5/layout/IconLeafLabelList"/>
    <dgm:cxn modelId="{172A3840-0947-4250-834A-5EDC823E1281}" type="presParOf" srcId="{C52A2004-DEE3-4350-9775-867565E16080}" destId="{46ECBBCC-4449-4845-9371-A5F9E18EAA72}" srcOrd="1" destOrd="0" presId="urn:microsoft.com/office/officeart/2018/5/layout/IconLeafLabelList"/>
    <dgm:cxn modelId="{4E5AA6EC-8626-4FBD-8E84-630CBBB5EB63}" type="presParOf" srcId="{C52A2004-DEE3-4350-9775-867565E16080}" destId="{300B5B92-B4EC-4C9C-B45B-466AEE1324E7}" srcOrd="2" destOrd="0" presId="urn:microsoft.com/office/officeart/2018/5/layout/IconLeafLabelList"/>
    <dgm:cxn modelId="{299061E3-2D2D-4460-A75F-E6E2B31C6C15}" type="presParOf" srcId="{C52A2004-DEE3-4350-9775-867565E16080}" destId="{609FFF5F-3E33-4111-BBB7-46BF0C48C27A}" srcOrd="3" destOrd="0" presId="urn:microsoft.com/office/officeart/2018/5/layout/IconLeafLabelList"/>
    <dgm:cxn modelId="{F2CF3744-F265-4D2C-8BBC-E1A1FC7E7444}" type="presParOf" srcId="{B876C943-1B7E-4CAF-8932-D5D3B40CD45E}" destId="{AD09DFE2-EF4A-485A-B3AF-944C78DF2AC8}" srcOrd="11" destOrd="0" presId="urn:microsoft.com/office/officeart/2018/5/layout/IconLeafLabelList"/>
    <dgm:cxn modelId="{40B9B3B8-AA2D-4AAD-BD53-8E87B52C2722}" type="presParOf" srcId="{B876C943-1B7E-4CAF-8932-D5D3B40CD45E}" destId="{D0B0393D-2708-44AE-BE75-D207559BBF38}" srcOrd="12" destOrd="0" presId="urn:microsoft.com/office/officeart/2018/5/layout/IconLeafLabelList"/>
    <dgm:cxn modelId="{D0EC80EF-2286-4FFA-9E0C-6136ACF3E91C}" type="presParOf" srcId="{D0B0393D-2708-44AE-BE75-D207559BBF38}" destId="{257BE47A-2672-4418-B2BD-CDF838938BB6}" srcOrd="0" destOrd="0" presId="urn:microsoft.com/office/officeart/2018/5/layout/IconLeafLabelList"/>
    <dgm:cxn modelId="{C209A221-3EB2-4374-9585-7ABE855866D6}" type="presParOf" srcId="{D0B0393D-2708-44AE-BE75-D207559BBF38}" destId="{85AF964F-428A-491B-88DD-88940B711802}" srcOrd="1" destOrd="0" presId="urn:microsoft.com/office/officeart/2018/5/layout/IconLeafLabelList"/>
    <dgm:cxn modelId="{9E461E67-4BE9-455E-AC2B-FF7A9F6E3140}" type="presParOf" srcId="{D0B0393D-2708-44AE-BE75-D207559BBF38}" destId="{2BA572EA-85BA-4835-825F-B8CFE1A7287B}" srcOrd="2" destOrd="0" presId="urn:microsoft.com/office/officeart/2018/5/layout/IconLeafLabelList"/>
    <dgm:cxn modelId="{F55C40CE-CBA8-49BC-A4DD-246640B54C39}" type="presParOf" srcId="{D0B0393D-2708-44AE-BE75-D207559BBF38}" destId="{AB9819D1-15B3-483C-83BC-6759536B3305}" srcOrd="3" destOrd="0" presId="urn:microsoft.com/office/officeart/2018/5/layout/IconLeafLabelList"/>
    <dgm:cxn modelId="{3B5940C9-6E89-4063-9810-29E2AAC68B98}" type="presParOf" srcId="{B876C943-1B7E-4CAF-8932-D5D3B40CD45E}" destId="{B1EC6B26-17F3-4AF4-9B9E-D1D63FF4E05F}" srcOrd="13" destOrd="0" presId="urn:microsoft.com/office/officeart/2018/5/layout/IconLeafLabelList"/>
    <dgm:cxn modelId="{E63AEA4C-BAC8-4E44-A693-8D49966C6EA0}" type="presParOf" srcId="{B876C943-1B7E-4CAF-8932-D5D3B40CD45E}" destId="{0A36E92C-D368-41DA-8264-28D1C93D2148}" srcOrd="14" destOrd="0" presId="urn:microsoft.com/office/officeart/2018/5/layout/IconLeafLabelList"/>
    <dgm:cxn modelId="{6EF4CC2F-646B-4B78-A03C-F6FCA206FAA0}" type="presParOf" srcId="{0A36E92C-D368-41DA-8264-28D1C93D2148}" destId="{A7C715AF-8D4F-493E-8721-0DB12D26310A}" srcOrd="0" destOrd="0" presId="urn:microsoft.com/office/officeart/2018/5/layout/IconLeafLabelList"/>
    <dgm:cxn modelId="{3133F3D2-61B4-49D9-892B-2EBC90AD3783}" type="presParOf" srcId="{0A36E92C-D368-41DA-8264-28D1C93D2148}" destId="{588D501E-221F-4643-BF5B-D16053EFFA71}" srcOrd="1" destOrd="0" presId="urn:microsoft.com/office/officeart/2018/5/layout/IconLeafLabelList"/>
    <dgm:cxn modelId="{1B6C7976-91C4-40BD-9B86-73DC9394940E}" type="presParOf" srcId="{0A36E92C-D368-41DA-8264-28D1C93D2148}" destId="{A1F016C0-EDF0-406E-9FB4-C749884A2A85}" srcOrd="2" destOrd="0" presId="urn:microsoft.com/office/officeart/2018/5/layout/IconLeafLabelList"/>
    <dgm:cxn modelId="{6AE3589F-2543-4E83-87E8-A7A60EC528D1}" type="presParOf" srcId="{0A36E92C-D368-41DA-8264-28D1C93D2148}" destId="{22C9D522-7D4D-4DA1-B39D-473F82E79B6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1A1BC-06C3-4FC6-9DAA-0BC1C2CC2898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39CA400-79BD-4D3F-9107-2E02AB2E0645}">
      <dgm:prSet/>
      <dgm:spPr/>
      <dgm:t>
        <a:bodyPr/>
        <a:lstStyle/>
        <a:p>
          <a:r>
            <a:rPr lang="es-MX"/>
            <a:t>De las entidades de mayor peso, solo Estado de México ha recuperado sus niveles pre-pandemia. </a:t>
          </a:r>
          <a:endParaRPr lang="en-US"/>
        </a:p>
      </dgm:t>
    </dgm:pt>
    <dgm:pt modelId="{CA4BED9C-BF01-4B39-80C3-D53693C25A2C}" type="parTrans" cxnId="{35CD5738-164B-4200-9155-3D2822B33B96}">
      <dgm:prSet/>
      <dgm:spPr/>
      <dgm:t>
        <a:bodyPr/>
        <a:lstStyle/>
        <a:p>
          <a:endParaRPr lang="en-US"/>
        </a:p>
      </dgm:t>
    </dgm:pt>
    <dgm:pt modelId="{09621655-FC3C-4CA7-8EBA-10091B8E93AD}" type="sibTrans" cxnId="{35CD5738-164B-4200-9155-3D2822B33B96}">
      <dgm:prSet/>
      <dgm:spPr/>
      <dgm:t>
        <a:bodyPr/>
        <a:lstStyle/>
        <a:p>
          <a:endParaRPr lang="en-US"/>
        </a:p>
      </dgm:t>
    </dgm:pt>
    <dgm:pt modelId="{4253F53E-3619-4668-8641-8F415F8F10D2}">
      <dgm:prSet/>
      <dgm:spPr/>
      <dgm:t>
        <a:bodyPr/>
        <a:lstStyle/>
        <a:p>
          <a:r>
            <a:rPr lang="es-MX"/>
            <a:t>Tabasco, la más destacada. Efecto de la inversión del gobierno federal en el sector energético. </a:t>
          </a:r>
          <a:endParaRPr lang="en-US"/>
        </a:p>
      </dgm:t>
    </dgm:pt>
    <dgm:pt modelId="{D6800400-D63B-4E80-8FD5-EE950685621C}" type="parTrans" cxnId="{18938A82-E241-472F-88B4-D8EF5DE6E158}">
      <dgm:prSet/>
      <dgm:spPr/>
      <dgm:t>
        <a:bodyPr/>
        <a:lstStyle/>
        <a:p>
          <a:endParaRPr lang="en-US"/>
        </a:p>
      </dgm:t>
    </dgm:pt>
    <dgm:pt modelId="{012F6FE2-4EEE-483F-828C-AF73B09B40F6}" type="sibTrans" cxnId="{18938A82-E241-472F-88B4-D8EF5DE6E158}">
      <dgm:prSet/>
      <dgm:spPr/>
      <dgm:t>
        <a:bodyPr/>
        <a:lstStyle/>
        <a:p>
          <a:endParaRPr lang="en-US"/>
        </a:p>
      </dgm:t>
    </dgm:pt>
    <dgm:pt modelId="{7A6FFBDF-0DED-4408-BCD4-B8978CF41ED4}">
      <dgm:prSet/>
      <dgm:spPr/>
      <dgm:t>
        <a:bodyPr/>
        <a:lstStyle/>
        <a:p>
          <a:r>
            <a:rPr lang="es-MX"/>
            <a:t>Baja California Sur, Quintana Roo, Campeche y Ciudad de México son las más rezagadas. </a:t>
          </a:r>
          <a:endParaRPr lang="en-US"/>
        </a:p>
      </dgm:t>
    </dgm:pt>
    <dgm:pt modelId="{586D2997-9EE5-4029-A5D6-170E56333377}" type="parTrans" cxnId="{34399F34-A99B-4FB2-90A2-C47E2D80E020}">
      <dgm:prSet/>
      <dgm:spPr/>
      <dgm:t>
        <a:bodyPr/>
        <a:lstStyle/>
        <a:p>
          <a:endParaRPr lang="en-US"/>
        </a:p>
      </dgm:t>
    </dgm:pt>
    <dgm:pt modelId="{6B12B091-23ED-4022-B87D-D8F0E74B5B81}" type="sibTrans" cxnId="{34399F34-A99B-4FB2-90A2-C47E2D80E020}">
      <dgm:prSet/>
      <dgm:spPr/>
      <dgm:t>
        <a:bodyPr/>
        <a:lstStyle/>
        <a:p>
          <a:endParaRPr lang="en-US"/>
        </a:p>
      </dgm:t>
    </dgm:pt>
    <dgm:pt modelId="{7E6C5CFD-F9DC-4F88-87D6-F61069565B47}">
      <dgm:prSet/>
      <dgm:spPr/>
      <dgm:t>
        <a:bodyPr/>
        <a:lstStyle/>
        <a:p>
          <a:r>
            <a:rPr lang="es-MX"/>
            <a:t>Sólo 11 entidades habrán recuperado sus niveles pre-pandemia al final del 2022. </a:t>
          </a:r>
          <a:endParaRPr lang="en-US"/>
        </a:p>
      </dgm:t>
    </dgm:pt>
    <dgm:pt modelId="{A443D277-823F-4703-92EB-B905C5F6A5CB}" type="parTrans" cxnId="{C8E19090-F40A-4B99-88EE-F123BDFBEBC3}">
      <dgm:prSet/>
      <dgm:spPr/>
      <dgm:t>
        <a:bodyPr/>
        <a:lstStyle/>
        <a:p>
          <a:endParaRPr lang="en-US"/>
        </a:p>
      </dgm:t>
    </dgm:pt>
    <dgm:pt modelId="{0235958F-7DDF-4155-BEE3-8088D2CD6AEF}" type="sibTrans" cxnId="{C8E19090-F40A-4B99-88EE-F123BDFBEBC3}">
      <dgm:prSet/>
      <dgm:spPr/>
      <dgm:t>
        <a:bodyPr/>
        <a:lstStyle/>
        <a:p>
          <a:endParaRPr lang="en-US"/>
        </a:p>
      </dgm:t>
    </dgm:pt>
    <dgm:pt modelId="{5B374DCC-7302-4C0E-92FA-F4CCB22520A4}" type="pres">
      <dgm:prSet presAssocID="{1431A1BC-06C3-4FC6-9DAA-0BC1C2CC289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E184862-DE6B-46B4-8ECE-38E5659A6777}" type="pres">
      <dgm:prSet presAssocID="{C39CA400-79BD-4D3F-9107-2E02AB2E0645}" presName="thickLine" presStyleLbl="alignNode1" presStyleIdx="0" presStyleCnt="4"/>
      <dgm:spPr/>
    </dgm:pt>
    <dgm:pt modelId="{4A8A960F-4294-4A66-856D-29BCC79A2C00}" type="pres">
      <dgm:prSet presAssocID="{C39CA400-79BD-4D3F-9107-2E02AB2E0645}" presName="horz1" presStyleCnt="0"/>
      <dgm:spPr/>
    </dgm:pt>
    <dgm:pt modelId="{075C6878-B77B-4960-9FAC-13E9DF0F679F}" type="pres">
      <dgm:prSet presAssocID="{C39CA400-79BD-4D3F-9107-2E02AB2E0645}" presName="tx1" presStyleLbl="revTx" presStyleIdx="0" presStyleCnt="4"/>
      <dgm:spPr/>
      <dgm:t>
        <a:bodyPr/>
        <a:lstStyle/>
        <a:p>
          <a:endParaRPr lang="es-ES"/>
        </a:p>
      </dgm:t>
    </dgm:pt>
    <dgm:pt modelId="{4C11FA0D-855C-45C7-BA6B-4D57D12C7272}" type="pres">
      <dgm:prSet presAssocID="{C39CA400-79BD-4D3F-9107-2E02AB2E0645}" presName="vert1" presStyleCnt="0"/>
      <dgm:spPr/>
    </dgm:pt>
    <dgm:pt modelId="{5F15A3A0-7ADE-4029-8834-A693ABEA9D37}" type="pres">
      <dgm:prSet presAssocID="{4253F53E-3619-4668-8641-8F415F8F10D2}" presName="thickLine" presStyleLbl="alignNode1" presStyleIdx="1" presStyleCnt="4"/>
      <dgm:spPr/>
    </dgm:pt>
    <dgm:pt modelId="{E080318D-039B-4AE0-BF12-C25591E64083}" type="pres">
      <dgm:prSet presAssocID="{4253F53E-3619-4668-8641-8F415F8F10D2}" presName="horz1" presStyleCnt="0"/>
      <dgm:spPr/>
    </dgm:pt>
    <dgm:pt modelId="{0FE53C43-4E8C-4646-948F-239659526530}" type="pres">
      <dgm:prSet presAssocID="{4253F53E-3619-4668-8641-8F415F8F10D2}" presName="tx1" presStyleLbl="revTx" presStyleIdx="1" presStyleCnt="4"/>
      <dgm:spPr/>
      <dgm:t>
        <a:bodyPr/>
        <a:lstStyle/>
        <a:p>
          <a:endParaRPr lang="es-ES"/>
        </a:p>
      </dgm:t>
    </dgm:pt>
    <dgm:pt modelId="{55DEABC9-8585-412E-95AE-4C537F784B12}" type="pres">
      <dgm:prSet presAssocID="{4253F53E-3619-4668-8641-8F415F8F10D2}" presName="vert1" presStyleCnt="0"/>
      <dgm:spPr/>
    </dgm:pt>
    <dgm:pt modelId="{A556190F-A234-4DB8-BD89-30B624F9CBB1}" type="pres">
      <dgm:prSet presAssocID="{7A6FFBDF-0DED-4408-BCD4-B8978CF41ED4}" presName="thickLine" presStyleLbl="alignNode1" presStyleIdx="2" presStyleCnt="4"/>
      <dgm:spPr/>
    </dgm:pt>
    <dgm:pt modelId="{A0B0B1BD-44A2-4873-AFEF-900A07214134}" type="pres">
      <dgm:prSet presAssocID="{7A6FFBDF-0DED-4408-BCD4-B8978CF41ED4}" presName="horz1" presStyleCnt="0"/>
      <dgm:spPr/>
    </dgm:pt>
    <dgm:pt modelId="{9E30898A-9802-422B-8EED-7604C4A9FEDE}" type="pres">
      <dgm:prSet presAssocID="{7A6FFBDF-0DED-4408-BCD4-B8978CF41ED4}" presName="tx1" presStyleLbl="revTx" presStyleIdx="2" presStyleCnt="4"/>
      <dgm:spPr/>
      <dgm:t>
        <a:bodyPr/>
        <a:lstStyle/>
        <a:p>
          <a:endParaRPr lang="es-ES"/>
        </a:p>
      </dgm:t>
    </dgm:pt>
    <dgm:pt modelId="{E052D15A-D45B-471F-A9D3-29FF539CF135}" type="pres">
      <dgm:prSet presAssocID="{7A6FFBDF-0DED-4408-BCD4-B8978CF41ED4}" presName="vert1" presStyleCnt="0"/>
      <dgm:spPr/>
    </dgm:pt>
    <dgm:pt modelId="{B159E995-2604-46F1-89C8-D592C4AD6B49}" type="pres">
      <dgm:prSet presAssocID="{7E6C5CFD-F9DC-4F88-87D6-F61069565B47}" presName="thickLine" presStyleLbl="alignNode1" presStyleIdx="3" presStyleCnt="4"/>
      <dgm:spPr/>
    </dgm:pt>
    <dgm:pt modelId="{66E7BB8A-45D3-482B-A1A0-8637C2247B58}" type="pres">
      <dgm:prSet presAssocID="{7E6C5CFD-F9DC-4F88-87D6-F61069565B47}" presName="horz1" presStyleCnt="0"/>
      <dgm:spPr/>
    </dgm:pt>
    <dgm:pt modelId="{86FD9ECD-2486-42A9-975A-FEA5E17039AA}" type="pres">
      <dgm:prSet presAssocID="{7E6C5CFD-F9DC-4F88-87D6-F61069565B47}" presName="tx1" presStyleLbl="revTx" presStyleIdx="3" presStyleCnt="4"/>
      <dgm:spPr/>
      <dgm:t>
        <a:bodyPr/>
        <a:lstStyle/>
        <a:p>
          <a:endParaRPr lang="es-ES"/>
        </a:p>
      </dgm:t>
    </dgm:pt>
    <dgm:pt modelId="{C826A69C-FDB0-4828-951D-20C40AE67377}" type="pres">
      <dgm:prSet presAssocID="{7E6C5CFD-F9DC-4F88-87D6-F61069565B47}" presName="vert1" presStyleCnt="0"/>
      <dgm:spPr/>
    </dgm:pt>
  </dgm:ptLst>
  <dgm:cxnLst>
    <dgm:cxn modelId="{01744471-041B-4508-944C-2B6D27717F4E}" type="presOf" srcId="{4253F53E-3619-4668-8641-8F415F8F10D2}" destId="{0FE53C43-4E8C-4646-948F-239659526530}" srcOrd="0" destOrd="0" presId="urn:microsoft.com/office/officeart/2008/layout/LinedList"/>
    <dgm:cxn modelId="{09504318-BC4F-4F31-9FE5-6A9036964AC5}" type="presOf" srcId="{C39CA400-79BD-4D3F-9107-2E02AB2E0645}" destId="{075C6878-B77B-4960-9FAC-13E9DF0F679F}" srcOrd="0" destOrd="0" presId="urn:microsoft.com/office/officeart/2008/layout/LinedList"/>
    <dgm:cxn modelId="{24F687BA-B2FD-453E-A009-1A88C947E5A2}" type="presOf" srcId="{1431A1BC-06C3-4FC6-9DAA-0BC1C2CC2898}" destId="{5B374DCC-7302-4C0E-92FA-F4CCB22520A4}" srcOrd="0" destOrd="0" presId="urn:microsoft.com/office/officeart/2008/layout/LinedList"/>
    <dgm:cxn modelId="{C8E19090-F40A-4B99-88EE-F123BDFBEBC3}" srcId="{1431A1BC-06C3-4FC6-9DAA-0BC1C2CC2898}" destId="{7E6C5CFD-F9DC-4F88-87D6-F61069565B47}" srcOrd="3" destOrd="0" parTransId="{A443D277-823F-4703-92EB-B905C5F6A5CB}" sibTransId="{0235958F-7DDF-4155-BEE3-8088D2CD6AEF}"/>
    <dgm:cxn modelId="{34399F34-A99B-4FB2-90A2-C47E2D80E020}" srcId="{1431A1BC-06C3-4FC6-9DAA-0BC1C2CC2898}" destId="{7A6FFBDF-0DED-4408-BCD4-B8978CF41ED4}" srcOrd="2" destOrd="0" parTransId="{586D2997-9EE5-4029-A5D6-170E56333377}" sibTransId="{6B12B091-23ED-4022-B87D-D8F0E74B5B81}"/>
    <dgm:cxn modelId="{35CD5738-164B-4200-9155-3D2822B33B96}" srcId="{1431A1BC-06C3-4FC6-9DAA-0BC1C2CC2898}" destId="{C39CA400-79BD-4D3F-9107-2E02AB2E0645}" srcOrd="0" destOrd="0" parTransId="{CA4BED9C-BF01-4B39-80C3-D53693C25A2C}" sibTransId="{09621655-FC3C-4CA7-8EBA-10091B8E93AD}"/>
    <dgm:cxn modelId="{ABF2AB03-FAFC-4EA2-9670-7EDCF5C16FD7}" type="presOf" srcId="{7A6FFBDF-0DED-4408-BCD4-B8978CF41ED4}" destId="{9E30898A-9802-422B-8EED-7604C4A9FEDE}" srcOrd="0" destOrd="0" presId="urn:microsoft.com/office/officeart/2008/layout/LinedList"/>
    <dgm:cxn modelId="{18938A82-E241-472F-88B4-D8EF5DE6E158}" srcId="{1431A1BC-06C3-4FC6-9DAA-0BC1C2CC2898}" destId="{4253F53E-3619-4668-8641-8F415F8F10D2}" srcOrd="1" destOrd="0" parTransId="{D6800400-D63B-4E80-8FD5-EE950685621C}" sibTransId="{012F6FE2-4EEE-483F-828C-AF73B09B40F6}"/>
    <dgm:cxn modelId="{48D1DD34-30AE-4C37-B20A-AA6BABCEFE38}" type="presOf" srcId="{7E6C5CFD-F9DC-4F88-87D6-F61069565B47}" destId="{86FD9ECD-2486-42A9-975A-FEA5E17039AA}" srcOrd="0" destOrd="0" presId="urn:microsoft.com/office/officeart/2008/layout/LinedList"/>
    <dgm:cxn modelId="{B4FF7866-4F9C-43E6-9EDA-A4C7A044CBE7}" type="presParOf" srcId="{5B374DCC-7302-4C0E-92FA-F4CCB22520A4}" destId="{3E184862-DE6B-46B4-8ECE-38E5659A6777}" srcOrd="0" destOrd="0" presId="urn:microsoft.com/office/officeart/2008/layout/LinedList"/>
    <dgm:cxn modelId="{B7D0A9A8-C00F-424B-A97A-CBC0A4F7A5D8}" type="presParOf" srcId="{5B374DCC-7302-4C0E-92FA-F4CCB22520A4}" destId="{4A8A960F-4294-4A66-856D-29BCC79A2C00}" srcOrd="1" destOrd="0" presId="urn:microsoft.com/office/officeart/2008/layout/LinedList"/>
    <dgm:cxn modelId="{E54000ED-7277-4BB0-B8D2-8AC0C62C8CD6}" type="presParOf" srcId="{4A8A960F-4294-4A66-856D-29BCC79A2C00}" destId="{075C6878-B77B-4960-9FAC-13E9DF0F679F}" srcOrd="0" destOrd="0" presId="urn:microsoft.com/office/officeart/2008/layout/LinedList"/>
    <dgm:cxn modelId="{5DA6D14A-A63F-4485-8C00-B9BBC04F2942}" type="presParOf" srcId="{4A8A960F-4294-4A66-856D-29BCC79A2C00}" destId="{4C11FA0D-855C-45C7-BA6B-4D57D12C7272}" srcOrd="1" destOrd="0" presId="urn:microsoft.com/office/officeart/2008/layout/LinedList"/>
    <dgm:cxn modelId="{1473CA06-AAC5-421A-8750-A3D07E1F19CD}" type="presParOf" srcId="{5B374DCC-7302-4C0E-92FA-F4CCB22520A4}" destId="{5F15A3A0-7ADE-4029-8834-A693ABEA9D37}" srcOrd="2" destOrd="0" presId="urn:microsoft.com/office/officeart/2008/layout/LinedList"/>
    <dgm:cxn modelId="{F40C0F22-8C70-4CF3-8944-61639B4E3116}" type="presParOf" srcId="{5B374DCC-7302-4C0E-92FA-F4CCB22520A4}" destId="{E080318D-039B-4AE0-BF12-C25591E64083}" srcOrd="3" destOrd="0" presId="urn:microsoft.com/office/officeart/2008/layout/LinedList"/>
    <dgm:cxn modelId="{855855EF-06A0-42FB-9C6F-A523BF31DE3A}" type="presParOf" srcId="{E080318D-039B-4AE0-BF12-C25591E64083}" destId="{0FE53C43-4E8C-4646-948F-239659526530}" srcOrd="0" destOrd="0" presId="urn:microsoft.com/office/officeart/2008/layout/LinedList"/>
    <dgm:cxn modelId="{C14DBFB0-A8DD-4BE7-956D-B6CB812257F9}" type="presParOf" srcId="{E080318D-039B-4AE0-BF12-C25591E64083}" destId="{55DEABC9-8585-412E-95AE-4C537F784B12}" srcOrd="1" destOrd="0" presId="urn:microsoft.com/office/officeart/2008/layout/LinedList"/>
    <dgm:cxn modelId="{597FB7B1-1D03-4497-A802-7134803B5DC9}" type="presParOf" srcId="{5B374DCC-7302-4C0E-92FA-F4CCB22520A4}" destId="{A556190F-A234-4DB8-BD89-30B624F9CBB1}" srcOrd="4" destOrd="0" presId="urn:microsoft.com/office/officeart/2008/layout/LinedList"/>
    <dgm:cxn modelId="{DE0B2099-6F88-4118-B4D4-56206B22FA6C}" type="presParOf" srcId="{5B374DCC-7302-4C0E-92FA-F4CCB22520A4}" destId="{A0B0B1BD-44A2-4873-AFEF-900A07214134}" srcOrd="5" destOrd="0" presId="urn:microsoft.com/office/officeart/2008/layout/LinedList"/>
    <dgm:cxn modelId="{379D9D4F-6393-4B14-8668-9D6E67E7F921}" type="presParOf" srcId="{A0B0B1BD-44A2-4873-AFEF-900A07214134}" destId="{9E30898A-9802-422B-8EED-7604C4A9FEDE}" srcOrd="0" destOrd="0" presId="urn:microsoft.com/office/officeart/2008/layout/LinedList"/>
    <dgm:cxn modelId="{E0D4F787-1372-4A07-83ED-5BE0A57AB329}" type="presParOf" srcId="{A0B0B1BD-44A2-4873-AFEF-900A07214134}" destId="{E052D15A-D45B-471F-A9D3-29FF539CF135}" srcOrd="1" destOrd="0" presId="urn:microsoft.com/office/officeart/2008/layout/LinedList"/>
    <dgm:cxn modelId="{5F9DBD4E-BC38-4C62-8BA0-36BCDA0D49EF}" type="presParOf" srcId="{5B374DCC-7302-4C0E-92FA-F4CCB22520A4}" destId="{B159E995-2604-46F1-89C8-D592C4AD6B49}" srcOrd="6" destOrd="0" presId="urn:microsoft.com/office/officeart/2008/layout/LinedList"/>
    <dgm:cxn modelId="{03911DE9-C78B-4127-96FD-768B2833BACA}" type="presParOf" srcId="{5B374DCC-7302-4C0E-92FA-F4CCB22520A4}" destId="{66E7BB8A-45D3-482B-A1A0-8637C2247B58}" srcOrd="7" destOrd="0" presId="urn:microsoft.com/office/officeart/2008/layout/LinedList"/>
    <dgm:cxn modelId="{0B060E0D-2538-4747-9DE7-90D7B79B6E61}" type="presParOf" srcId="{66E7BB8A-45D3-482B-A1A0-8637C2247B58}" destId="{86FD9ECD-2486-42A9-975A-FEA5E17039AA}" srcOrd="0" destOrd="0" presId="urn:microsoft.com/office/officeart/2008/layout/LinedList"/>
    <dgm:cxn modelId="{71161B23-C6D4-499C-8D0B-39A4141C5E92}" type="presParOf" srcId="{66E7BB8A-45D3-482B-A1A0-8637C2247B58}" destId="{C826A69C-FDB0-4828-951D-20C40AE673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5BA4A-E338-4409-B596-BF60874898CD}">
      <dsp:nvSpPr>
        <dsp:cNvPr id="0" name=""/>
        <dsp:cNvSpPr/>
      </dsp:nvSpPr>
      <dsp:spPr>
        <a:xfrm>
          <a:off x="684560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72E8D-A31D-46FB-BAA0-F9F706CF2C57}">
      <dsp:nvSpPr>
        <dsp:cNvPr id="0" name=""/>
        <dsp:cNvSpPr/>
      </dsp:nvSpPr>
      <dsp:spPr>
        <a:xfrm>
          <a:off x="852519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6289E-CDA9-4A23-B28A-654FC3433AF6}">
      <dsp:nvSpPr>
        <dsp:cNvPr id="0" name=""/>
        <dsp:cNvSpPr/>
      </dsp:nvSpPr>
      <dsp:spPr>
        <a:xfrm>
          <a:off x="432622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Mercado diversificado: Oportunidades Se puede colocar casi cualquier producto con la adecuada preparación, compromiso, precio y servicio</a:t>
          </a:r>
          <a:endParaRPr lang="en-US" sz="1100" kern="1200" dirty="0"/>
        </a:p>
      </dsp:txBody>
      <dsp:txXfrm>
        <a:off x="432622" y="1035588"/>
        <a:ext cx="1291992" cy="1065893"/>
      </dsp:txXfrm>
    </dsp:sp>
    <dsp:sp modelId="{75E886C3-19C4-4B62-B2D9-C172A5D79272}">
      <dsp:nvSpPr>
        <dsp:cNvPr id="0" name=""/>
        <dsp:cNvSpPr/>
      </dsp:nvSpPr>
      <dsp:spPr>
        <a:xfrm>
          <a:off x="2202651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4434C-F89B-46D4-9483-C78028D2F4B7}">
      <dsp:nvSpPr>
        <dsp:cNvPr id="0" name=""/>
        <dsp:cNvSpPr/>
      </dsp:nvSpPr>
      <dsp:spPr>
        <a:xfrm>
          <a:off x="2370610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C189D-2AF9-4C79-B00A-95F48B42643F}">
      <dsp:nvSpPr>
        <dsp:cNvPr id="0" name=""/>
        <dsp:cNvSpPr/>
      </dsp:nvSpPr>
      <dsp:spPr>
        <a:xfrm>
          <a:off x="1950713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/>
            <a:t>Productos / soluciones innovadoras.</a:t>
          </a:r>
          <a:endParaRPr lang="en-US" sz="1100" kern="1200"/>
        </a:p>
      </dsp:txBody>
      <dsp:txXfrm>
        <a:off x="1950713" y="1035588"/>
        <a:ext cx="1291992" cy="1065893"/>
      </dsp:txXfrm>
    </dsp:sp>
    <dsp:sp modelId="{7CBB6F28-E75B-48CB-A80E-41CCF55C2B9B}">
      <dsp:nvSpPr>
        <dsp:cNvPr id="0" name=""/>
        <dsp:cNvSpPr/>
      </dsp:nvSpPr>
      <dsp:spPr>
        <a:xfrm>
          <a:off x="3720742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F018C-9976-4B56-8095-022828516D85}">
      <dsp:nvSpPr>
        <dsp:cNvPr id="0" name=""/>
        <dsp:cNvSpPr/>
      </dsp:nvSpPr>
      <dsp:spPr>
        <a:xfrm>
          <a:off x="3888701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F5427-220E-42F4-836E-F360CA41F8BE}">
      <dsp:nvSpPr>
        <dsp:cNvPr id="0" name=""/>
        <dsp:cNvSpPr/>
      </dsp:nvSpPr>
      <dsp:spPr>
        <a:xfrm>
          <a:off x="3468803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Ventajas competitivas.</a:t>
          </a:r>
          <a:endParaRPr lang="en-US" sz="1100" kern="1200" dirty="0"/>
        </a:p>
      </dsp:txBody>
      <dsp:txXfrm>
        <a:off x="3468803" y="1035588"/>
        <a:ext cx="1291992" cy="1065893"/>
      </dsp:txXfrm>
    </dsp:sp>
    <dsp:sp modelId="{9850B623-DC14-4252-A3B7-D94B0175A427}">
      <dsp:nvSpPr>
        <dsp:cNvPr id="0" name=""/>
        <dsp:cNvSpPr/>
      </dsp:nvSpPr>
      <dsp:spPr>
        <a:xfrm>
          <a:off x="5238833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00D87-8F7F-492D-BA78-52A6C50C10EE}">
      <dsp:nvSpPr>
        <dsp:cNvPr id="0" name=""/>
        <dsp:cNvSpPr/>
      </dsp:nvSpPr>
      <dsp:spPr>
        <a:xfrm>
          <a:off x="5406792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433B-A8A1-463C-ADAA-FFDC895C368D}">
      <dsp:nvSpPr>
        <dsp:cNvPr id="0" name=""/>
        <dsp:cNvSpPr/>
      </dsp:nvSpPr>
      <dsp:spPr>
        <a:xfrm>
          <a:off x="4986894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/>
            <a:t>Marca España.</a:t>
          </a:r>
          <a:endParaRPr lang="en-US" sz="1100" kern="1200"/>
        </a:p>
      </dsp:txBody>
      <dsp:txXfrm>
        <a:off x="4986894" y="1035588"/>
        <a:ext cx="1291992" cy="1065893"/>
      </dsp:txXfrm>
    </dsp:sp>
    <dsp:sp modelId="{BB6228B2-1439-47B0-9461-3E3A34182242}">
      <dsp:nvSpPr>
        <dsp:cNvPr id="0" name=""/>
        <dsp:cNvSpPr/>
      </dsp:nvSpPr>
      <dsp:spPr>
        <a:xfrm>
          <a:off x="6756924" y="1995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B99C3-BDC9-4EEA-A8C7-E0EFFE7B1B62}">
      <dsp:nvSpPr>
        <dsp:cNvPr id="0" name=""/>
        <dsp:cNvSpPr/>
      </dsp:nvSpPr>
      <dsp:spPr>
        <a:xfrm>
          <a:off x="6924883" y="169954"/>
          <a:ext cx="452197" cy="452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CBB81-68D1-4187-9943-090ECF9E1056}">
      <dsp:nvSpPr>
        <dsp:cNvPr id="0" name=""/>
        <dsp:cNvSpPr/>
      </dsp:nvSpPr>
      <dsp:spPr>
        <a:xfrm>
          <a:off x="6504985" y="1035588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Tener en cuenta la normativa local (barreras no arancelarias a la importación)</a:t>
          </a:r>
          <a:endParaRPr lang="en-US" sz="1100" kern="1200" dirty="0"/>
        </a:p>
      </dsp:txBody>
      <dsp:txXfrm>
        <a:off x="6504985" y="1035588"/>
        <a:ext cx="1291992" cy="1065893"/>
      </dsp:txXfrm>
    </dsp:sp>
    <dsp:sp modelId="{442549B4-8E62-413F-8440-1A2EDDF46594}">
      <dsp:nvSpPr>
        <dsp:cNvPr id="0" name=""/>
        <dsp:cNvSpPr/>
      </dsp:nvSpPr>
      <dsp:spPr>
        <a:xfrm>
          <a:off x="2202651" y="2424480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CBBCC-4449-4845-9371-A5F9E18EAA72}">
      <dsp:nvSpPr>
        <dsp:cNvPr id="0" name=""/>
        <dsp:cNvSpPr/>
      </dsp:nvSpPr>
      <dsp:spPr>
        <a:xfrm>
          <a:off x="2370610" y="2592439"/>
          <a:ext cx="452197" cy="452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FFF5F-3E33-4111-BBB7-46BF0C48C27A}">
      <dsp:nvSpPr>
        <dsp:cNvPr id="0" name=""/>
        <dsp:cNvSpPr/>
      </dsp:nvSpPr>
      <dsp:spPr>
        <a:xfrm>
          <a:off x="1950713" y="3458074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ENCONTRAR EL FORMATO IDEAL PARA ENTRAR EN EL MERCADO: DISTRIBUIDOR, AGENTE, ETC.</a:t>
          </a:r>
        </a:p>
      </dsp:txBody>
      <dsp:txXfrm>
        <a:off x="1950713" y="3458074"/>
        <a:ext cx="1291992" cy="1065893"/>
      </dsp:txXfrm>
    </dsp:sp>
    <dsp:sp modelId="{257BE47A-2672-4418-B2BD-CDF838938BB6}">
      <dsp:nvSpPr>
        <dsp:cNvPr id="0" name=""/>
        <dsp:cNvSpPr/>
      </dsp:nvSpPr>
      <dsp:spPr>
        <a:xfrm>
          <a:off x="3720742" y="2424480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F964F-428A-491B-88DD-88940B711802}">
      <dsp:nvSpPr>
        <dsp:cNvPr id="0" name=""/>
        <dsp:cNvSpPr/>
      </dsp:nvSpPr>
      <dsp:spPr>
        <a:xfrm>
          <a:off x="3888701" y="2592439"/>
          <a:ext cx="452197" cy="452197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819D1-15B3-483C-83BC-6759536B3305}">
      <dsp:nvSpPr>
        <dsp:cNvPr id="0" name=""/>
        <dsp:cNvSpPr/>
      </dsp:nvSpPr>
      <dsp:spPr>
        <a:xfrm>
          <a:off x="3468803" y="3458074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PACIENCIA</a:t>
          </a:r>
        </a:p>
      </dsp:txBody>
      <dsp:txXfrm>
        <a:off x="3468803" y="3458074"/>
        <a:ext cx="1291992" cy="1065893"/>
      </dsp:txXfrm>
    </dsp:sp>
    <dsp:sp modelId="{A7C715AF-8D4F-493E-8721-0DB12D26310A}">
      <dsp:nvSpPr>
        <dsp:cNvPr id="0" name=""/>
        <dsp:cNvSpPr/>
      </dsp:nvSpPr>
      <dsp:spPr>
        <a:xfrm>
          <a:off x="5238833" y="2424480"/>
          <a:ext cx="788115" cy="7881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D501E-221F-4643-BF5B-D16053EFFA71}">
      <dsp:nvSpPr>
        <dsp:cNvPr id="0" name=""/>
        <dsp:cNvSpPr/>
      </dsp:nvSpPr>
      <dsp:spPr>
        <a:xfrm>
          <a:off x="5406792" y="2592439"/>
          <a:ext cx="452197" cy="45219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9D522-7D4D-4DA1-B39D-473F82E79B6E}">
      <dsp:nvSpPr>
        <dsp:cNvPr id="0" name=""/>
        <dsp:cNvSpPr/>
      </dsp:nvSpPr>
      <dsp:spPr>
        <a:xfrm>
          <a:off x="4986894" y="3458074"/>
          <a:ext cx="1291992" cy="106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Recibir asesoría legal y fiscal</a:t>
          </a:r>
        </a:p>
      </dsp:txBody>
      <dsp:txXfrm>
        <a:off x="4986894" y="3458074"/>
        <a:ext cx="1291992" cy="1065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84862-DE6B-46B4-8ECE-38E5659A6777}">
      <dsp:nvSpPr>
        <dsp:cNvPr id="0" name=""/>
        <dsp:cNvSpPr/>
      </dsp:nvSpPr>
      <dsp:spPr>
        <a:xfrm>
          <a:off x="0" y="0"/>
          <a:ext cx="4038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5C6878-B77B-4960-9FAC-13E9DF0F679F}">
      <dsp:nvSpPr>
        <dsp:cNvPr id="0" name=""/>
        <dsp:cNvSpPr/>
      </dsp:nvSpPr>
      <dsp:spPr>
        <a:xfrm>
          <a:off x="0" y="0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De las entidades de mayor peso, solo Estado de México ha recuperado sus niveles pre-pandemia. </a:t>
          </a:r>
          <a:endParaRPr lang="en-US" sz="1800" kern="1200"/>
        </a:p>
      </dsp:txBody>
      <dsp:txXfrm>
        <a:off x="0" y="0"/>
        <a:ext cx="4038600" cy="1131490"/>
      </dsp:txXfrm>
    </dsp:sp>
    <dsp:sp modelId="{5F15A3A0-7ADE-4029-8834-A693ABEA9D37}">
      <dsp:nvSpPr>
        <dsp:cNvPr id="0" name=""/>
        <dsp:cNvSpPr/>
      </dsp:nvSpPr>
      <dsp:spPr>
        <a:xfrm>
          <a:off x="0" y="1131490"/>
          <a:ext cx="4038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E53C43-4E8C-4646-948F-239659526530}">
      <dsp:nvSpPr>
        <dsp:cNvPr id="0" name=""/>
        <dsp:cNvSpPr/>
      </dsp:nvSpPr>
      <dsp:spPr>
        <a:xfrm>
          <a:off x="0" y="1131490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Tabasco, la más destacada. Efecto de la inversión del gobierno federal en el sector energético. </a:t>
          </a:r>
          <a:endParaRPr lang="en-US" sz="1800" kern="1200"/>
        </a:p>
      </dsp:txBody>
      <dsp:txXfrm>
        <a:off x="0" y="1131490"/>
        <a:ext cx="4038600" cy="1131490"/>
      </dsp:txXfrm>
    </dsp:sp>
    <dsp:sp modelId="{A556190F-A234-4DB8-BD89-30B624F9CBB1}">
      <dsp:nvSpPr>
        <dsp:cNvPr id="0" name=""/>
        <dsp:cNvSpPr/>
      </dsp:nvSpPr>
      <dsp:spPr>
        <a:xfrm>
          <a:off x="0" y="2262981"/>
          <a:ext cx="4038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30898A-9802-422B-8EED-7604C4A9FEDE}">
      <dsp:nvSpPr>
        <dsp:cNvPr id="0" name=""/>
        <dsp:cNvSpPr/>
      </dsp:nvSpPr>
      <dsp:spPr>
        <a:xfrm>
          <a:off x="0" y="2262981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Baja California Sur, Quintana Roo, Campeche y Ciudad de México son las más rezagadas. </a:t>
          </a:r>
          <a:endParaRPr lang="en-US" sz="1800" kern="1200"/>
        </a:p>
      </dsp:txBody>
      <dsp:txXfrm>
        <a:off x="0" y="2262981"/>
        <a:ext cx="4038600" cy="1131490"/>
      </dsp:txXfrm>
    </dsp:sp>
    <dsp:sp modelId="{B159E995-2604-46F1-89C8-D592C4AD6B49}">
      <dsp:nvSpPr>
        <dsp:cNvPr id="0" name=""/>
        <dsp:cNvSpPr/>
      </dsp:nvSpPr>
      <dsp:spPr>
        <a:xfrm>
          <a:off x="0" y="3394472"/>
          <a:ext cx="4038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FD9ECD-2486-42A9-975A-FEA5E17039AA}">
      <dsp:nvSpPr>
        <dsp:cNvPr id="0" name=""/>
        <dsp:cNvSpPr/>
      </dsp:nvSpPr>
      <dsp:spPr>
        <a:xfrm>
          <a:off x="0" y="3394472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Sólo 11 entidades habrán recuperado sus niveles pre-pandemia al final del 2022. </a:t>
          </a:r>
          <a:endParaRPr lang="en-US" sz="1800" kern="1200"/>
        </a:p>
      </dsp:txBody>
      <dsp:txXfrm>
        <a:off x="0" y="3394472"/>
        <a:ext cx="403860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portada02_doc.png">
            <a:extLst>
              <a:ext uri="{FF2B5EF4-FFF2-40B4-BE49-F238E27FC236}">
                <a16:creationId xmlns:a16="http://schemas.microsoft.com/office/drawing/2014/main" id="{4168CE2F-8CEF-8B0D-A34D-CE8E64B7A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 descr="marcas_01.png">
            <a:extLst>
              <a:ext uri="{FF2B5EF4-FFF2-40B4-BE49-F238E27FC236}">
                <a16:creationId xmlns:a16="http://schemas.microsoft.com/office/drawing/2014/main" id="{E8E9EFCC-0D64-EC5F-67CA-81DBF820E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54E026B4-FB15-6BF3-56FB-BEE06A0924E6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7" name="Rectángulo 13">
            <a:extLst>
              <a:ext uri="{FF2B5EF4-FFF2-40B4-BE49-F238E27FC236}">
                <a16:creationId xmlns:a16="http://schemas.microsoft.com/office/drawing/2014/main" id="{55D0A886-6922-8E13-60D7-6C2B9282CBA1}"/>
              </a:ext>
            </a:extLst>
          </p:cNvPr>
          <p:cNvSpPr/>
          <p:nvPr userDrawn="1"/>
        </p:nvSpPr>
        <p:spPr>
          <a:xfrm>
            <a:off x="-69850" y="0"/>
            <a:ext cx="9309100" cy="6858000"/>
          </a:xfrm>
          <a:prstGeom prst="rect">
            <a:avLst/>
          </a:prstGeom>
          <a:solidFill>
            <a:srgbClr val="E1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" name="Imagen 17" descr="marcas_02.png">
            <a:extLst>
              <a:ext uri="{FF2B5EF4-FFF2-40B4-BE49-F238E27FC236}">
                <a16:creationId xmlns:a16="http://schemas.microsoft.com/office/drawing/2014/main" id="{ABE21961-0AC7-3A0D-2B1E-E5274B7134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626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1" descr="portada02_doc.png">
            <a:extLst>
              <a:ext uri="{FF2B5EF4-FFF2-40B4-BE49-F238E27FC236}">
                <a16:creationId xmlns:a16="http://schemas.microsoft.com/office/drawing/2014/main" id="{F2905DEB-4A19-19A8-CD91-F76816C6E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 de texto 5">
            <a:extLst>
              <a:ext uri="{FF2B5EF4-FFF2-40B4-BE49-F238E27FC236}">
                <a16:creationId xmlns:a16="http://schemas.microsoft.com/office/drawing/2014/main" id="{FF6515F6-73C7-6960-F232-464C34253DAB}"/>
              </a:ext>
            </a:extLst>
          </p:cNvPr>
          <p:cNvSpPr txBox="1"/>
          <p:nvPr userDrawn="1"/>
        </p:nvSpPr>
        <p:spPr>
          <a:xfrm rot="16200000">
            <a:off x="-742950" y="1436688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 dirty="0">
              <a:ea typeface="ＭＳ 明朝"/>
              <a:cs typeface="Times New Roman"/>
            </a:endParaRPr>
          </a:p>
        </p:txBody>
      </p:sp>
      <p:pic>
        <p:nvPicPr>
          <p:cNvPr id="11" name="Imagen 15" descr="portada01_doc.png">
            <a:extLst>
              <a:ext uri="{FF2B5EF4-FFF2-40B4-BE49-F238E27FC236}">
                <a16:creationId xmlns:a16="http://schemas.microsoft.com/office/drawing/2014/main" id="{93220BC7-AAF3-58C4-93C2-6481C886A5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2911475"/>
            <a:ext cx="4051301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D8C813-6E3F-5C66-F196-EB0AB4F12A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r="10040"/>
          <a:stretch>
            <a:fillRect/>
          </a:stretch>
        </p:blipFill>
        <p:spPr bwMode="auto">
          <a:xfrm>
            <a:off x="4189413" y="5730875"/>
            <a:ext cx="36004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94351"/>
            <a:ext cx="4719180" cy="2402917"/>
          </a:xfrm>
        </p:spPr>
        <p:txBody>
          <a:bodyPr anchor="t"/>
          <a:lstStyle>
            <a:lvl1pPr algn="l">
              <a:defRPr sz="4000" b="1" cap="all">
                <a:solidFill>
                  <a:srgbClr val="DF3D26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5616" y="1945202"/>
            <a:ext cx="4508420" cy="127727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651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A40DCB4D-4E35-2713-D5C9-0CA90408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8" descr="marcas_01.png">
            <a:extLst>
              <a:ext uri="{FF2B5EF4-FFF2-40B4-BE49-F238E27FC236}">
                <a16:creationId xmlns:a16="http://schemas.microsoft.com/office/drawing/2014/main" id="{D91EEE26-E06A-669E-FD6E-70D178370E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73E50ADD-8B4B-748C-7CA4-5AEC10119280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78A72A86-26E0-A8BA-20E5-5327E3CCEC6D}"/>
              </a:ext>
            </a:extLst>
          </p:cNvPr>
          <p:cNvSpPr/>
          <p:nvPr userDrawn="1"/>
        </p:nvSpPr>
        <p:spPr>
          <a:xfrm>
            <a:off x="-95250" y="0"/>
            <a:ext cx="925353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1" descr="cuadrado_gris.png">
            <a:extLst>
              <a:ext uri="{FF2B5EF4-FFF2-40B4-BE49-F238E27FC236}">
                <a16:creationId xmlns:a16="http://schemas.microsoft.com/office/drawing/2014/main" id="{4B4683CA-74A2-98B3-0A37-5D046BF686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5476875"/>
            <a:ext cx="304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7">
            <a:extLst>
              <a:ext uri="{FF2B5EF4-FFF2-40B4-BE49-F238E27FC236}">
                <a16:creationId xmlns:a16="http://schemas.microsoft.com/office/drawing/2014/main" id="{A44D13AE-62DB-AEDE-FD2B-BD86829FF2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68900" y="5653088"/>
            <a:ext cx="3352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2000">
                <a:latin typeface="Asap SemiBold" panose="020F0704030202060203" pitchFamily="34" charset="0"/>
              </a:rPr>
              <a:t>IVACE.</a:t>
            </a:r>
          </a:p>
          <a:p>
            <a:pPr eaLnBrk="1" hangingPunct="1">
              <a:defRPr/>
            </a:pPr>
            <a:r>
              <a:rPr lang="es-ES_tradnl" altLang="es-ES" sz="2000">
                <a:latin typeface="Asap SemiBold" panose="020F0704030202060203" pitchFamily="34" charset="0"/>
              </a:rPr>
              <a:t>HACEMOS EMPRESA</a:t>
            </a:r>
            <a:endParaRPr lang="es-ES" altLang="es-ES" sz="2000">
              <a:latin typeface="Asap SemiBold" panose="020F0704030202060203" pitchFamily="34" charset="0"/>
            </a:endParaRPr>
          </a:p>
        </p:txBody>
      </p:sp>
      <p:pic>
        <p:nvPicPr>
          <p:cNvPr id="8" name="Imagen 8" descr="genral_021.png">
            <a:extLst>
              <a:ext uri="{FF2B5EF4-FFF2-40B4-BE49-F238E27FC236}">
                <a16:creationId xmlns:a16="http://schemas.microsoft.com/office/drawing/2014/main" id="{41E77BCB-592A-6131-D726-AC75717406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09663"/>
            <a:ext cx="6924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9" descr="imagen_general.png">
            <a:extLst>
              <a:ext uri="{FF2B5EF4-FFF2-40B4-BE49-F238E27FC236}">
                <a16:creationId xmlns:a16="http://schemas.microsoft.com/office/drawing/2014/main" id="{3922F932-A569-4779-7704-EB1FF8F5AD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5624513"/>
            <a:ext cx="2413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portada02_doc.png">
            <a:extLst>
              <a:ext uri="{FF2B5EF4-FFF2-40B4-BE49-F238E27FC236}">
                <a16:creationId xmlns:a16="http://schemas.microsoft.com/office/drawing/2014/main" id="{890624E3-0F3F-9823-A0B6-F66D8B5D6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 de texto 5">
            <a:extLst>
              <a:ext uri="{FF2B5EF4-FFF2-40B4-BE49-F238E27FC236}">
                <a16:creationId xmlns:a16="http://schemas.microsoft.com/office/drawing/2014/main" id="{A0453AE0-61DB-4E71-99DF-ECA979E6C661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6" name="Imagen 5" descr="marcas_02.png">
            <a:extLst>
              <a:ext uri="{FF2B5EF4-FFF2-40B4-BE49-F238E27FC236}">
                <a16:creationId xmlns:a16="http://schemas.microsoft.com/office/drawing/2014/main" id="{7C7943F7-B358-2C5E-B53C-707AB7964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0" descr="portada03_doc.png">
            <a:extLst>
              <a:ext uri="{FF2B5EF4-FFF2-40B4-BE49-F238E27FC236}">
                <a16:creationId xmlns:a16="http://schemas.microsoft.com/office/drawing/2014/main" id="{69B4A658-1C74-213C-23A0-D0A567EA2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4429125"/>
            <a:ext cx="3644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4BE75D8-ADB4-526F-D932-5294682085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1ABBA3A-E5FD-10DE-81AC-3EEDE0CE5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66669C-B847-4576-A855-5B04B89F0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629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0001E8E6-4BEA-FB40-3D65-59F90BC44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10D0BBB5-D415-A682-BABC-B418FB98AA67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5" descr="flecha.png">
            <a:extLst>
              <a:ext uri="{FF2B5EF4-FFF2-40B4-BE49-F238E27FC236}">
                <a16:creationId xmlns:a16="http://schemas.microsoft.com/office/drawing/2014/main" id="{1B8744A3-77A8-F861-24D8-FC5410CF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0404" flipH="1">
            <a:off x="-449263" y="4756150"/>
            <a:ext cx="716280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21710994-79FF-1EAA-7F0E-7092AFBCC1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5B6A9D99-8724-878B-CD99-0E6263882D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5921375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71A458DA-768A-E768-190F-673DB7755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EDCE55-8246-41F9-AFA9-97A1024B29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0663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 descr="portada02_doc.png">
            <a:extLst>
              <a:ext uri="{FF2B5EF4-FFF2-40B4-BE49-F238E27FC236}">
                <a16:creationId xmlns:a16="http://schemas.microsoft.com/office/drawing/2014/main" id="{AA7C44DE-E1DC-62D3-08D1-28F67543C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 de texto 5">
            <a:extLst>
              <a:ext uri="{FF2B5EF4-FFF2-40B4-BE49-F238E27FC236}">
                <a16:creationId xmlns:a16="http://schemas.microsoft.com/office/drawing/2014/main" id="{21CC8DFA-8FA3-8287-6455-53FD8692F4C3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9" name="Imagen 10" descr="portada03_doc.png">
            <a:extLst>
              <a:ext uri="{FF2B5EF4-FFF2-40B4-BE49-F238E27FC236}">
                <a16:creationId xmlns:a16="http://schemas.microsoft.com/office/drawing/2014/main" id="{5890A3E3-B425-D652-9F81-DA8625F6A9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3481388"/>
            <a:ext cx="29845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1" descr="marcas_02.png">
            <a:extLst>
              <a:ext uri="{FF2B5EF4-FFF2-40B4-BE49-F238E27FC236}">
                <a16:creationId xmlns:a16="http://schemas.microsoft.com/office/drawing/2014/main" id="{21B21BA2-AA4F-451C-A5B4-F29223A33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FC5F2903-E506-A179-737D-FF09DA86C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081326"/>
            <a:ext cx="4308536" cy="1093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8">
            <a:extLst>
              <a:ext uri="{FF2B5EF4-FFF2-40B4-BE49-F238E27FC236}">
                <a16:creationId xmlns:a16="http://schemas.microsoft.com/office/drawing/2014/main" id="{60DCD5CB-BAC0-541F-F9BA-A1276DEE2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C0DCB3-02FF-44D7-860D-CC5CC70ABC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563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portada02_doc.png">
            <a:extLst>
              <a:ext uri="{FF2B5EF4-FFF2-40B4-BE49-F238E27FC236}">
                <a16:creationId xmlns:a16="http://schemas.microsoft.com/office/drawing/2014/main" id="{12001B5C-1798-ABD7-36D6-0D8F2B031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C54AB6BF-16C8-5549-A198-B3A34DD7DD94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5" name="Imagen 7" descr="marcas_02.png">
            <a:extLst>
              <a:ext uri="{FF2B5EF4-FFF2-40B4-BE49-F238E27FC236}">
                <a16:creationId xmlns:a16="http://schemas.microsoft.com/office/drawing/2014/main" id="{85DF71A1-4FC8-D453-DA61-AABD1C64F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 descr="portada_04.png">
            <a:extLst>
              <a:ext uri="{FF2B5EF4-FFF2-40B4-BE49-F238E27FC236}">
                <a16:creationId xmlns:a16="http://schemas.microsoft.com/office/drawing/2014/main" id="{ACCC2430-BEE3-509A-0942-DB5E678F1F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3581400"/>
            <a:ext cx="4165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2DC6A340-44AE-C7BA-4E4B-BD9B305894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5861050"/>
            <a:ext cx="38084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BBDCC988-5EEF-86BE-5BD4-BBA58A442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0CE7A3-9EF2-4713-BBE3-4B779FF07E6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6362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1B25FBA9-3C8D-430F-DB95-09F6A54D5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 de texto 5">
            <a:extLst>
              <a:ext uri="{FF2B5EF4-FFF2-40B4-BE49-F238E27FC236}">
                <a16:creationId xmlns:a16="http://schemas.microsoft.com/office/drawing/2014/main" id="{00388D20-7056-162D-70EC-BB46A72DDDC6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4" name="Imagen 6" descr="portada03_doc.png">
            <a:extLst>
              <a:ext uri="{FF2B5EF4-FFF2-40B4-BE49-F238E27FC236}">
                <a16:creationId xmlns:a16="http://schemas.microsoft.com/office/drawing/2014/main" id="{E0D760EC-B71F-84CD-0470-2D316A4649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779588"/>
            <a:ext cx="3644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marcas_02.png">
            <a:extLst>
              <a:ext uri="{FF2B5EF4-FFF2-40B4-BE49-F238E27FC236}">
                <a16:creationId xmlns:a16="http://schemas.microsoft.com/office/drawing/2014/main" id="{ED42C074-B1F2-E313-BC3A-D6C51499F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8642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DB74D6A7-B5E8-EAEB-A7AA-D2D6FB6C7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A88374A9-81A2-883A-02C8-EDAF2507F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D83C81-416D-4121-A188-72F136836C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962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3FBDB7F8-2DA5-365D-6F62-6213E079E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EA23C0B1-9015-F6B4-32B4-23AB443FE3E3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10" descr="portada_04.png">
            <a:extLst>
              <a:ext uri="{FF2B5EF4-FFF2-40B4-BE49-F238E27FC236}">
                <a16:creationId xmlns:a16="http://schemas.microsoft.com/office/drawing/2014/main" id="{47288CAE-C54B-C2E1-95DC-6E6BC4F282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2849563"/>
            <a:ext cx="4165601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896008AE-FD63-5B55-DD23-D975078361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C2F39A81-9BB0-51B9-BA19-0EAFBA7BCE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810250"/>
            <a:ext cx="40052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161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5DEEE78A-45C0-C200-45D8-2E3167E45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89C353-A665-4FEA-AF49-0BD04588EA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819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85740585-D470-918C-E43F-91059C9A1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8C22E1F3-677E-053C-2E04-6E310BD6C369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8" descr="portada03_doc.png">
            <a:extLst>
              <a:ext uri="{FF2B5EF4-FFF2-40B4-BE49-F238E27FC236}">
                <a16:creationId xmlns:a16="http://schemas.microsoft.com/office/drawing/2014/main" id="{B1526065-8029-68D1-7364-D6A86A804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754063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 descr="marcas_02.png">
            <a:extLst>
              <a:ext uri="{FF2B5EF4-FFF2-40B4-BE49-F238E27FC236}">
                <a16:creationId xmlns:a16="http://schemas.microsoft.com/office/drawing/2014/main" id="{7F2F1187-D309-E6DD-02DC-3DC0C3C99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8642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9E234639-F10A-08D9-8DC3-B29C0E192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5819775"/>
            <a:ext cx="40052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655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25655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5655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ABBC8A32-A004-2B50-9373-5ACA720BC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5150B8-AABE-45C7-989A-FFB7C8F656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8057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ortada02_doc.png">
            <a:extLst>
              <a:ext uri="{FF2B5EF4-FFF2-40B4-BE49-F238E27FC236}">
                <a16:creationId xmlns:a16="http://schemas.microsoft.com/office/drawing/2014/main" id="{346F5B3F-3EB1-CD5A-90A8-40F62D9B5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8" descr="marcas_01.png">
            <a:extLst>
              <a:ext uri="{FF2B5EF4-FFF2-40B4-BE49-F238E27FC236}">
                <a16:creationId xmlns:a16="http://schemas.microsoft.com/office/drawing/2014/main" id="{E553925A-13C9-CFE2-F724-DF23CB5BE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76950"/>
            <a:ext cx="2171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2926C559-0337-9B31-7312-079834ECF382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257F7D66-3414-B7CC-A0A0-85581ECAAD0B}"/>
              </a:ext>
            </a:extLst>
          </p:cNvPr>
          <p:cNvSpPr/>
          <p:nvPr userDrawn="1"/>
        </p:nvSpPr>
        <p:spPr>
          <a:xfrm>
            <a:off x="0" y="0"/>
            <a:ext cx="9239250" cy="6858000"/>
          </a:xfrm>
          <a:prstGeom prst="rect">
            <a:avLst/>
          </a:prstGeom>
          <a:solidFill>
            <a:srgbClr val="262A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6" descr="simbolo_01.png">
            <a:extLst>
              <a:ext uri="{FF2B5EF4-FFF2-40B4-BE49-F238E27FC236}">
                <a16:creationId xmlns:a16="http://schemas.microsoft.com/office/drawing/2014/main" id="{C9B567E7-BE67-63D7-5B48-72D90C186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626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 descr="portada02_doc.png">
            <a:extLst>
              <a:ext uri="{FF2B5EF4-FFF2-40B4-BE49-F238E27FC236}">
                <a16:creationId xmlns:a16="http://schemas.microsoft.com/office/drawing/2014/main" id="{42554C9A-3696-C4D6-9160-D48C5369C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0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 de texto 5">
            <a:extLst>
              <a:ext uri="{FF2B5EF4-FFF2-40B4-BE49-F238E27FC236}">
                <a16:creationId xmlns:a16="http://schemas.microsoft.com/office/drawing/2014/main" id="{2363FA59-AE63-B63B-5BB5-406FB4BFFBD2}"/>
              </a:ext>
            </a:extLst>
          </p:cNvPr>
          <p:cNvSpPr txBox="1"/>
          <p:nvPr userDrawn="1"/>
        </p:nvSpPr>
        <p:spPr>
          <a:xfrm rot="16200000">
            <a:off x="-742950" y="1436688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 dirty="0">
              <a:ea typeface="ＭＳ 明朝"/>
              <a:cs typeface="Times New Roman"/>
            </a:endParaRPr>
          </a:p>
        </p:txBody>
      </p:sp>
      <p:pic>
        <p:nvPicPr>
          <p:cNvPr id="9" name="Imagen 11" descr="portada03_doc.png">
            <a:extLst>
              <a:ext uri="{FF2B5EF4-FFF2-40B4-BE49-F238E27FC236}">
                <a16:creationId xmlns:a16="http://schemas.microsoft.com/office/drawing/2014/main" id="{2004C13A-1626-4DCD-DF51-FFB61296E8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5685">
            <a:off x="-242887" y="3779837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0CD5685C-7D4A-B4F8-B824-B5B07ADA76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6847462F-74C2-E7AE-5180-C153843A92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F3D26"/>
          </a:solidFill>
          <a:latin typeface="Asap SemiBold"/>
          <a:ea typeface="Asap SemiBold" panose="020F0704030202060203" pitchFamily="34" charset="0"/>
          <a:cs typeface="Asap Semi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  <a:ea typeface="Asap SemiBold" panose="020F0704030202060203" pitchFamily="34" charset="0"/>
          <a:cs typeface="Asap SemiBold" panose="020F070403020206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anose="020F070403020206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62A3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62A37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A37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A37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62A3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exico.ivace@gva.e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645A483E-5B5B-FCEA-CEE0-20422AEAC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8" y="0"/>
            <a:ext cx="4410075" cy="2852738"/>
          </a:xfrm>
        </p:spPr>
        <p:txBody>
          <a:bodyPr anchor="ctr"/>
          <a:lstStyle/>
          <a:p>
            <a:pPr eaLnBrk="1" hangingPunct="1"/>
            <a: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  <a:t>Para </a:t>
            </a:r>
            <a:b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</a:br>
            <a: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  <a:t>crecer en un </a:t>
            </a:r>
            <a:b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</a:br>
            <a:r>
              <a:rPr lang="es-ES_tradnl" altLang="es-ES" sz="4400" b="0" cap="none">
                <a:solidFill>
                  <a:schemeClr val="bg1"/>
                </a:solidFill>
                <a:latin typeface="Asap" panose="020F0504030202060203" pitchFamily="34" charset="0"/>
                <a:cs typeface="Asap SemiBold" panose="020F0704030202060203" pitchFamily="34" charset="0"/>
              </a:rPr>
              <a:t>mundo global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08AF4E-0901-E9A1-4DAE-68DA9781ACF7}"/>
              </a:ext>
            </a:extLst>
          </p:cNvPr>
          <p:cNvSpPr txBox="1"/>
          <p:nvPr/>
        </p:nvSpPr>
        <p:spPr>
          <a:xfrm>
            <a:off x="1631950" y="3641725"/>
            <a:ext cx="6148388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Asap" panose="020F0504030202060203" pitchFamily="34" charset="0"/>
              </a:rPr>
              <a:t> </a:t>
            </a:r>
          </a:p>
          <a:p>
            <a:pPr algn="ctr">
              <a:defRPr/>
            </a:pPr>
            <a:r>
              <a:rPr lang="es-ES" dirty="0">
                <a:latin typeface="Asap" panose="020F0504030202060203" pitchFamily="34" charset="0"/>
              </a:rPr>
              <a:t> </a:t>
            </a:r>
            <a:r>
              <a:rPr lang="es-ES" sz="2800" i="1" dirty="0">
                <a:solidFill>
                  <a:schemeClr val="accent5"/>
                </a:solidFill>
                <a:latin typeface="Asap" panose="020F0504030202060203" pitchFamily="34" charset="0"/>
              </a:rPr>
              <a:t>WEBMINARIO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5"/>
                </a:solidFill>
                <a:latin typeface="Asap" panose="020F0504030202060203" pitchFamily="34" charset="0"/>
              </a:rPr>
              <a:t> MÉXICO PERSPECTIVAS Y OPORTUNIDADES</a:t>
            </a:r>
            <a:endParaRPr lang="es-ES" dirty="0">
              <a:latin typeface="Asap" panose="020F050403020206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8E1DEE-D7B7-A82E-6F5A-CCF5765160F4}"/>
              </a:ext>
            </a:extLst>
          </p:cNvPr>
          <p:cNvSpPr txBox="1"/>
          <p:nvPr/>
        </p:nvSpPr>
        <p:spPr>
          <a:xfrm>
            <a:off x="3913188" y="5362575"/>
            <a:ext cx="137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 2022</a:t>
            </a:r>
          </a:p>
        </p:txBody>
      </p:sp>
      <p:pic>
        <p:nvPicPr>
          <p:cNvPr id="12293" name="Imagen 3">
            <a:extLst>
              <a:ext uri="{FF2B5EF4-FFF2-40B4-BE49-F238E27FC236}">
                <a16:creationId xmlns:a16="http://schemas.microsoft.com/office/drawing/2014/main" id="{849054F4-9FA8-B869-4988-566324224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5E847-AC49-A332-475F-41FC489C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¿Dónde están las oportunidades?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780E52-21CF-1624-01B3-0F316376F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B6E28D-2A71-E8A1-549C-2CC457A0D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2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3289A-4DF9-4491-B813-4DE4A311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México y la C. Valenciana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AADB3-6DDF-4F47-A1B0-A7CCF480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TLCUEM</a:t>
            </a:r>
          </a:p>
          <a:p>
            <a:pPr lvl="1"/>
            <a:r>
              <a:rPr lang="es-MX" sz="2000" dirty="0"/>
              <a:t>Aumentó el intercambio de mercancías en un 150% aprox. en 20 años.</a:t>
            </a:r>
          </a:p>
          <a:p>
            <a:pPr lvl="1"/>
            <a:r>
              <a:rPr lang="es-MX" sz="2000" dirty="0"/>
              <a:t>Temas nuevos: lucha vs. corrupción y blanqueo de dinero, participación en compras públicas, eliminación de todos los aranceles, protección de inversiones a resolver por medio de tribunales especiales en caso de controversia, compromiso por el desarrollo sostenible. </a:t>
            </a:r>
          </a:p>
          <a:p>
            <a:pPr lvl="1"/>
            <a:r>
              <a:rPr lang="es-MX" sz="2000" dirty="0"/>
              <a:t>En espera de firma por parte de los países europeos para que pueda entrar en vigencia.</a:t>
            </a:r>
          </a:p>
        </p:txBody>
      </p:sp>
    </p:spTree>
    <p:extLst>
      <p:ext uri="{BB962C8B-B14F-4D97-AF65-F5344CB8AC3E}">
        <p14:creationId xmlns:p14="http://schemas.microsoft.com/office/powerpoint/2010/main" val="194108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87F7B-FF12-45FB-A09E-BE284E56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Oportunidades en México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9C069-1410-461F-9FE3-0EE1D1BEF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Sectores estratégicos para la exportación </a:t>
            </a:r>
          </a:p>
          <a:p>
            <a:pPr marL="0" indent="0">
              <a:buNone/>
            </a:pPr>
            <a:endParaRPr lang="es-MX" sz="1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b="1" dirty="0"/>
              <a:t>Productos agroalimentarios: </a:t>
            </a:r>
            <a:r>
              <a:rPr lang="es-MX" sz="2400" dirty="0"/>
              <a:t>carne de cerdo, vino, aceite de oliva y embutidos.</a:t>
            </a:r>
          </a:p>
          <a:p>
            <a:r>
              <a:rPr lang="es-MX" sz="2400" b="1" dirty="0"/>
              <a:t>Bienes de consumo: </a:t>
            </a:r>
            <a:r>
              <a:rPr lang="es-MX" sz="2400" dirty="0"/>
              <a:t>productos de belleza y perfumes.</a:t>
            </a:r>
          </a:p>
          <a:p>
            <a:r>
              <a:rPr lang="es-MX" sz="2400" b="1" dirty="0"/>
              <a:t>Industriales: </a:t>
            </a:r>
            <a:r>
              <a:rPr lang="es-MX" sz="2400" dirty="0"/>
              <a:t>componentes de automoción, máquina-herramienta, maquinaria diversa para la industria petrolera, energética, ferroviaria, </a:t>
            </a:r>
            <a:r>
              <a:rPr lang="es-MX" sz="2400" dirty="0" err="1"/>
              <a:t>TICs</a:t>
            </a:r>
            <a:r>
              <a:rPr lang="es-MX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19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E94DD-DFB0-7474-4805-A378C760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México y la C.V.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D9A73-62A7-ED98-2BF4-AABDC47E514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891209"/>
          </a:xfrm>
          <a:prstGeom prst="rect">
            <a:avLst/>
          </a:prstGeom>
        </p:spPr>
        <p:txBody>
          <a:bodyPr numCol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Principales productos de la CV exportados a México: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A8E9E-8B6B-C8FC-1282-1211885AD685}"/>
              </a:ext>
            </a:extLst>
          </p:cNvPr>
          <p:cNvSpPr txBox="1"/>
          <p:nvPr/>
        </p:nvSpPr>
        <p:spPr>
          <a:xfrm>
            <a:off x="1053242" y="2478769"/>
            <a:ext cx="7288696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Máquinas y aparatos mecánicos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Vehículos </a:t>
            </a:r>
            <a:r>
              <a:rPr lang="es-MX" sz="1800" dirty="0" err="1">
                <a:latin typeface="+mn-lt"/>
              </a:rPr>
              <a:t>automóviles,tractores</a:t>
            </a:r>
            <a:endParaRPr lang="es-MX" sz="18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Productos cerámicos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Tanino, materias colorantes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Muebles, sillas, lámparas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Calzado; sus partes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Mat. Plásticos y sus manufacturas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n-lt"/>
              </a:rPr>
              <a:t>Sal, yeso, piedras sin trabajar </a:t>
            </a:r>
            <a:endParaRPr lang="es-MX" sz="18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Otros productos químicos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Abonos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sz="1800" dirty="0">
              <a:latin typeface="+mn-lt"/>
            </a:endParaRPr>
          </a:p>
          <a:p>
            <a:endParaRPr lang="es-MX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20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3C902-B07A-223B-2650-3CF64CE6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México y la C.V.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BAA1E3-C82D-08D2-B048-D209737E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Aumento de exportaciones de 2016 a 2021: </a:t>
            </a:r>
          </a:p>
          <a:p>
            <a:pPr lvl="1"/>
            <a:r>
              <a:rPr lang="es-MX" sz="2400" dirty="0"/>
              <a:t>Sal, yeso, piedras sin trabajar (283%) </a:t>
            </a:r>
          </a:p>
          <a:p>
            <a:pPr lvl="1"/>
            <a:r>
              <a:rPr lang="es-MX" sz="2400" dirty="0"/>
              <a:t>Bebidas de todo tipo, </a:t>
            </a:r>
            <a:r>
              <a:rPr lang="es-MX" sz="2400" dirty="0" err="1"/>
              <a:t>exc</a:t>
            </a:r>
            <a:r>
              <a:rPr lang="es-MX" sz="2400" dirty="0"/>
              <a:t>. Zumos (104%)</a:t>
            </a:r>
          </a:p>
          <a:p>
            <a:pPr lvl="1"/>
            <a:r>
              <a:rPr lang="es-MX" sz="2400" dirty="0"/>
              <a:t>Juguetes, juegos, artículos deportivos (94%)</a:t>
            </a:r>
          </a:p>
          <a:p>
            <a:pPr lvl="1"/>
            <a:r>
              <a:rPr lang="es-MX" sz="2400" dirty="0"/>
              <a:t>Otros productos químicos (91%)</a:t>
            </a:r>
          </a:p>
          <a:p>
            <a:pPr lvl="1"/>
            <a:r>
              <a:rPr lang="es-MX" sz="2400" dirty="0"/>
              <a:t>Muebles, sillas, lámparas (82%)</a:t>
            </a:r>
          </a:p>
          <a:p>
            <a:pPr lvl="1"/>
            <a:r>
              <a:rPr lang="es-MX" sz="2400" dirty="0"/>
              <a:t>Tanino, materias colorantes, pintura (73%)</a:t>
            </a:r>
          </a:p>
          <a:p>
            <a:pPr lvl="1"/>
            <a:r>
              <a:rPr lang="es-MX" sz="2400" dirty="0"/>
              <a:t>Mat. Plásticas y sus manufacturas (60%)</a:t>
            </a:r>
          </a:p>
          <a:p>
            <a:pPr lvl="1"/>
            <a:r>
              <a:rPr lang="es-MX" sz="2400" dirty="0"/>
              <a:t>Manufactura de fundición, hierro y acero (60%)</a:t>
            </a:r>
          </a:p>
        </p:txBody>
      </p:sp>
    </p:spTree>
    <p:extLst>
      <p:ext uri="{BB962C8B-B14F-4D97-AF65-F5344CB8AC3E}">
        <p14:creationId xmlns:p14="http://schemas.microsoft.com/office/powerpoint/2010/main" val="365459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52895-503A-177C-CE17-590E01A9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México y la C.V.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9B7D01-0041-2EDE-3430-DB781B0BBC7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/>
              <a:t>Aumento en exportaciones de: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1600"/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Legumbres, hortalizas, etc.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Libros, publicaciones, artes gráficas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Café, té, yerba, mate, especias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Tejidos de punto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Relojería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Bebidas de todo tipo (exc. Zumos)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Cacao y sus preparaciones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Estaño y sus manufacturas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Prendas de vestir de punto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Conservas de carne o pescado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Manufacturas de fundición hierro / acero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Semillas, oleaginosas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Leche, productos lácteos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Materias albuminoideas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Combustibles, aceite mineral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Tejidos técnicos recubiertos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Azúcares, artículos de confitería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Conservas verdura, fruta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Terciopelo, tapicería,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Otros productos químicos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Productos químicos orgánicos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Carne, despojos comestibles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Máquinas y aparatos mecánicos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Tanino, materias colorantes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Grasa, aceite animal o vegetal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Manufacturas de piedra, yeso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Productos químicos inorgánicos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Produc. De cereales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Manufactura de cuero, marroquinería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Manufacturas diversas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Aluminio y sus manufacturas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Fibras sintéticas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Caucho y sus manufacturas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1400"/>
              <a:t>Calzado y sus partes</a:t>
            </a:r>
          </a:p>
          <a:p>
            <a:pPr marL="971550" lvl="1" indent="-514350">
              <a:buFont typeface="+mj-lt"/>
              <a:buAutoNum type="arabicPeriod"/>
            </a:pPr>
            <a:endParaRPr lang="es-MX" sz="1400"/>
          </a:p>
          <a:p>
            <a:pPr marL="971550" lvl="1" indent="-514350">
              <a:buFont typeface="+mj-lt"/>
              <a:buAutoNum type="arabicPeriod"/>
            </a:pPr>
            <a:endParaRPr lang="es-MX" sz="1400"/>
          </a:p>
          <a:p>
            <a:pPr lvl="1"/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69945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509935D-FD6D-4C3D-B907-87E3B9E6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s-MX" dirty="0"/>
              <a:t>Hacer Negocios en México</a:t>
            </a:r>
          </a:p>
        </p:txBody>
      </p:sp>
      <p:graphicFrame>
        <p:nvGraphicFramePr>
          <p:cNvPr id="13" name="Marcador de contenido 4">
            <a:extLst>
              <a:ext uri="{FF2B5EF4-FFF2-40B4-BE49-F238E27FC236}">
                <a16:creationId xmlns:a16="http://schemas.microsoft.com/office/drawing/2014/main" id="{4D8828A8-1A45-43AE-B3DE-16BE660856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15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5CC46-2172-25BB-81B5-FB4F9218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actual </a:t>
            </a:r>
            <a:r>
              <a:rPr lang="es-MX" dirty="0" err="1"/>
              <a:t>covid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44C27F-ACDC-9589-1F26-7787C9EE7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18F3E9-AA9B-5348-9E75-986389042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30CE5-E9FB-C4C6-B09A-848746C3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CASOS COVID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192585-0263-D0BB-64C3-BF4ABBF66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25"/>
          <a:stretch/>
        </p:blipFill>
        <p:spPr>
          <a:xfrm>
            <a:off x="457200" y="1494850"/>
            <a:ext cx="7218530" cy="38227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7A9865-56CA-6A14-3707-0047629CE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031" y="2303904"/>
            <a:ext cx="7055357" cy="36174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BF4975-8766-781F-F90A-F9E7E275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6" y="1700114"/>
            <a:ext cx="6640209" cy="313458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C584AE-00CE-20FD-2AAF-541B7F628933}"/>
              </a:ext>
            </a:extLst>
          </p:cNvPr>
          <p:cNvSpPr txBox="1"/>
          <p:nvPr/>
        </p:nvSpPr>
        <p:spPr>
          <a:xfrm>
            <a:off x="3137095" y="6203852"/>
            <a:ext cx="216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Fuente de información: CONACYT</a:t>
            </a:r>
          </a:p>
          <a:p>
            <a:r>
              <a:rPr lang="es-MX" sz="800" dirty="0"/>
              <a:t>Actualizado al 14 de mayo de 2022</a:t>
            </a:r>
          </a:p>
        </p:txBody>
      </p:sp>
    </p:spTree>
    <p:extLst>
      <p:ext uri="{BB962C8B-B14F-4D97-AF65-F5344CB8AC3E}">
        <p14:creationId xmlns:p14="http://schemas.microsoft.com/office/powerpoint/2010/main" val="25601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CF28FFC-0AB0-E19C-B70F-6C7ED668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ACTUAL COVID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338DB6-4448-BE22-C15B-BDF2C085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/>
              <a:t>Restricciones generales</a:t>
            </a:r>
          </a:p>
          <a:p>
            <a:r>
              <a:rPr lang="es-MX" sz="2000" dirty="0"/>
              <a:t>Teletrabajo</a:t>
            </a:r>
          </a:p>
          <a:p>
            <a:r>
              <a:rPr lang="es-MX" sz="2000" dirty="0"/>
              <a:t>Vacunación</a:t>
            </a:r>
          </a:p>
          <a:p>
            <a:r>
              <a:rPr lang="es-MX" sz="2000" dirty="0"/>
              <a:t>Sólo 8 entidades alcanzan niveles previos a la pandemia. Entidades industriales exportadoras y turísticas (principalmente playas) se recuperan primero.</a:t>
            </a:r>
          </a:p>
          <a:p>
            <a:r>
              <a:rPr lang="es-MX" sz="2000" dirty="0"/>
              <a:t>Las Manufacturas y los sectores más relacionados a éstas, como Comercio Mayorista y Transportes, serán los primeros en recuperarse.</a:t>
            </a:r>
          </a:p>
        </p:txBody>
      </p:sp>
      <p:pic>
        <p:nvPicPr>
          <p:cNvPr id="3074" name="Picture 2" descr="El futuro de la economía Mexicana • Red Forbes • Forbes México">
            <a:extLst>
              <a:ext uri="{FF2B5EF4-FFF2-40B4-BE49-F238E27FC236}">
                <a16:creationId xmlns:a16="http://schemas.microsoft.com/office/drawing/2014/main" id="{AB6BDC71-5620-0076-ECE8-7174CA98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53" y="4824338"/>
            <a:ext cx="3343422" cy="18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7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0D62A559-F133-E86D-003A-1F5C28F6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143000"/>
          </a:xfrm>
        </p:spPr>
        <p:txBody>
          <a:bodyPr/>
          <a:lstStyle/>
          <a:p>
            <a:r>
              <a:rPr lang="es-ES_tradnl" altLang="es-ES">
                <a:latin typeface="Asap" panose="020F0504030202060203" pitchFamily="34" charset="0"/>
                <a:cs typeface="Asap SemiBold" panose="020F0704030202060203" pitchFamily="34" charset="0"/>
              </a:rPr>
              <a:t>Índice</a:t>
            </a:r>
            <a:endParaRPr lang="es-ES" altLang="es-ES">
              <a:latin typeface="Asap" panose="020F0504030202060203" pitchFamily="34" charset="0"/>
              <a:cs typeface="Asap SemiBold" panose="020F0704030202060203" pitchFamily="34" charset="0"/>
            </a:endParaRPr>
          </a:p>
        </p:txBody>
      </p:sp>
      <p:sp>
        <p:nvSpPr>
          <p:cNvPr id="13315" name="Rectángulo 1">
            <a:extLst>
              <a:ext uri="{FF2B5EF4-FFF2-40B4-BE49-F238E27FC236}">
                <a16:creationId xmlns:a16="http://schemas.microsoft.com/office/drawing/2014/main" id="{1E2E8FB6-B169-961E-53D2-0E990BBB8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727200"/>
            <a:ext cx="75882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62A3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62A3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62A3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62A3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s-ES" altLang="es-ES" sz="2000" dirty="0">
                <a:solidFill>
                  <a:schemeClr val="tx1"/>
                </a:solidFill>
                <a:latin typeface="+mn-lt"/>
              </a:rPr>
              <a:t>PRESENTACIÓN DEL MERCADO/</a:t>
            </a:r>
            <a:r>
              <a:rPr lang="es-ES_tradnl" altLang="es-ES" sz="2000" dirty="0">
                <a:solidFill>
                  <a:schemeClr val="tx1"/>
                </a:solidFill>
                <a:latin typeface="+mn-lt"/>
              </a:rPr>
              <a:t> ENFOQUE PAÍS</a:t>
            </a:r>
            <a:endParaRPr lang="es-ES" altLang="es-ES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s-ES" altLang="es-ES" sz="2000" dirty="0">
                <a:solidFill>
                  <a:schemeClr val="tx1"/>
                </a:solidFill>
                <a:latin typeface="+mn-lt"/>
              </a:rPr>
              <a:t>¿DÓNDE ESTÁN LAS OPORTUNIDADES?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s-ES" altLang="es-ES" sz="2000" dirty="0">
                <a:solidFill>
                  <a:schemeClr val="tx1"/>
                </a:solidFill>
                <a:latin typeface="+mn-lt"/>
              </a:rPr>
              <a:t>SITUACIÓN ACTUAL / COVID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s-ES" altLang="es-ES" sz="2000" dirty="0">
                <a:solidFill>
                  <a:schemeClr val="tx1"/>
                </a:solidFill>
                <a:latin typeface="+mn-lt"/>
              </a:rPr>
              <a:t>PERSPECTIVAS 2022-2023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it-IT" altLang="es-ES" sz="2000" dirty="0">
                <a:solidFill>
                  <a:schemeClr val="tx1"/>
                </a:solidFill>
                <a:latin typeface="+mn-lt"/>
              </a:rPr>
              <a:t>¿PRÓXIMAS ACTIVIDADES</a:t>
            </a:r>
            <a:r>
              <a:rPr lang="es-ES" altLang="es-ES" sz="2000" dirty="0">
                <a:solidFill>
                  <a:schemeClr val="tx1"/>
                </a:solidFill>
                <a:latin typeface="+mn-lt"/>
              </a:rPr>
              <a:t> 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69E7E-58FC-C9B4-1871-13641BF1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s-MX" dirty="0"/>
              <a:t>SITUACIÓN ACTUAL COVID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62871C15-6BC1-4F57-BBB4-FCA9F6172A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275134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uánto se podría recuperar la economía de México durante el 2021?">
            <a:extLst>
              <a:ext uri="{FF2B5EF4-FFF2-40B4-BE49-F238E27FC236}">
                <a16:creationId xmlns:a16="http://schemas.microsoft.com/office/drawing/2014/main" id="{865A3257-22A1-51EC-41B3-04C094D3FA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1" y="191452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8E3DFAF-15B2-F987-9096-93B7BE3D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PERSPECTIVAS </a:t>
            </a:r>
            <a:br>
              <a:rPr lang="es-MX" dirty="0"/>
            </a:br>
            <a:r>
              <a:rPr lang="es-MX" dirty="0"/>
              <a:t>2022-2023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4D720B-E43C-C238-CB5C-7E671FEAA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C2CC9B-4469-6F74-78E8-AF714B2FA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5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0C10E6-F1F8-C261-8D19-E9175815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5" y="540726"/>
            <a:ext cx="3637526" cy="3719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D330069-4D45-21C2-931C-6E9596328ED8}"/>
              </a:ext>
            </a:extLst>
          </p:cNvPr>
          <p:cNvSpPr txBox="1"/>
          <p:nvPr/>
        </p:nvSpPr>
        <p:spPr>
          <a:xfrm>
            <a:off x="731520" y="4543865"/>
            <a:ext cx="768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 sector privado bajó su previsión de crecimiento de México a 1,73% para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Para 2023, los expertos estiman que la economía crezca un 2,02 % </a:t>
            </a:r>
          </a:p>
        </p:txBody>
      </p:sp>
    </p:spTree>
    <p:extLst>
      <p:ext uri="{BB962C8B-B14F-4D97-AF65-F5344CB8AC3E}">
        <p14:creationId xmlns:p14="http://schemas.microsoft.com/office/powerpoint/2010/main" val="98205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10A04-B124-FEB0-E09C-E6D44878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Previsiones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204033-BFD0-2850-B2BE-E8AB7CE7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/>
              <a:t>Previsión de inflación general para 2022 de 6,67%</a:t>
            </a:r>
          </a:p>
          <a:p>
            <a:r>
              <a:rPr lang="es-MX" sz="2400" dirty="0"/>
              <a:t>Para 2023, los precios al consumidor se elevarían otro 4,18 %</a:t>
            </a:r>
          </a:p>
          <a:p>
            <a:r>
              <a:rPr lang="es-MX" sz="2400" dirty="0"/>
              <a:t>Previsiones de TDC:</a:t>
            </a:r>
          </a:p>
          <a:p>
            <a:pPr lvl="1"/>
            <a:r>
              <a:rPr lang="es-MX" sz="2000" dirty="0"/>
              <a:t>Cierre 2022 en 21,02 MXN / USD</a:t>
            </a:r>
          </a:p>
          <a:p>
            <a:pPr lvl="1"/>
            <a:r>
              <a:rPr lang="es-MX" sz="2000" dirty="0"/>
              <a:t>2023 en 21,41 MXN / USD</a:t>
            </a:r>
          </a:p>
          <a:p>
            <a:r>
              <a:rPr lang="es-MX" sz="2400" dirty="0"/>
              <a:t>Niveles de actividad </a:t>
            </a:r>
            <a:r>
              <a:rPr lang="es-MX" sz="2400" dirty="0" err="1"/>
              <a:t>pre-pandemia</a:t>
            </a:r>
            <a:r>
              <a:rPr lang="es-MX" sz="2400" dirty="0"/>
              <a:t> no se alcanzarán sino hasta 2023-2024</a:t>
            </a:r>
          </a:p>
          <a:p>
            <a:r>
              <a:rPr lang="es-MX" sz="2400" dirty="0"/>
              <a:t>Pronóstico de inversión extranjera directa (IED) para 2022 de 29.378 millones de dólares. </a:t>
            </a:r>
          </a:p>
        </p:txBody>
      </p:sp>
    </p:spTree>
    <p:extLst>
      <p:ext uri="{BB962C8B-B14F-4D97-AF65-F5344CB8AC3E}">
        <p14:creationId xmlns:p14="http://schemas.microsoft.com/office/powerpoint/2010/main" val="409845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4" descr="9.png">
            <a:extLst>
              <a:ext uri="{FF2B5EF4-FFF2-40B4-BE49-F238E27FC236}">
                <a16:creationId xmlns:a16="http://schemas.microsoft.com/office/drawing/2014/main" id="{F0D2100C-B985-9312-6B8F-C07E1CBE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784544"/>
            <a:ext cx="62166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DFF848E-B745-6D0E-82F1-D0279AF4BCA1}"/>
              </a:ext>
            </a:extLst>
          </p:cNvPr>
          <p:cNvSpPr txBox="1"/>
          <p:nvPr/>
        </p:nvSpPr>
        <p:spPr>
          <a:xfrm>
            <a:off x="1753364" y="3832731"/>
            <a:ext cx="46747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latin typeface="Impact" panose="020B0806030902050204" pitchFamily="34" charset="0"/>
              </a:rPr>
              <a:t>GRACIAS</a:t>
            </a:r>
          </a:p>
          <a:p>
            <a:endParaRPr lang="es-MX" dirty="0">
              <a:latin typeface="Century Gothic" panose="020B0502020202020204" pitchFamily="34" charset="0"/>
            </a:endParaRP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Catalina Ramírez García 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>IVACE México 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  <a:hlinkClick r:id="rId3"/>
              </a:rPr>
              <a:t>Mexico.ivace@gva.es</a:t>
            </a:r>
            <a:r>
              <a:rPr lang="es-MX" dirty="0"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6854D-30F8-4687-AC2D-A7B90283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Imagen que contiene texto, mapa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C03F0816-BB49-4F1F-88E4-8C36F1A3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E231F-0882-6DAF-E516-55032E0D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Presentación del mercado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7471FA-8156-8B2B-9C0E-E60DDD2B2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25FE13-0FFE-FCBA-482A-8FC1B7FE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2738"/>
            <a:ext cx="3495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4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A2DD3B5-2812-DE42-A870-251B3010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 DATOS GENERALES</a:t>
            </a:r>
          </a:p>
        </p:txBody>
      </p:sp>
      <p:sp>
        <p:nvSpPr>
          <p:cNvPr id="14339" name="Marcador de contenido 1">
            <a:extLst>
              <a:ext uri="{FF2B5EF4-FFF2-40B4-BE49-F238E27FC236}">
                <a16:creationId xmlns:a16="http://schemas.microsoft.com/office/drawing/2014/main" id="{EE55970F-08C0-646E-D272-EF37C641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/>
              <a:t>2ª. Economía más grande de AL</a:t>
            </a:r>
          </a:p>
          <a:p>
            <a:r>
              <a:rPr lang="es-MX" sz="2400" dirty="0"/>
              <a:t>15° economía a nivel mundial</a:t>
            </a:r>
          </a:p>
          <a:p>
            <a:r>
              <a:rPr lang="es-MX" sz="2400" dirty="0"/>
              <a:t>Población 126,2 millones de habitantes</a:t>
            </a:r>
          </a:p>
          <a:p>
            <a:pPr lvl="1"/>
            <a:r>
              <a:rPr lang="es-MX" sz="2000" dirty="0"/>
              <a:t>Lugar #11 mundial</a:t>
            </a:r>
          </a:p>
          <a:p>
            <a:pPr lvl="1"/>
            <a:r>
              <a:rPr lang="es-MX" sz="2000" dirty="0"/>
              <a:t>CDMX 21 millones de habitantes </a:t>
            </a:r>
          </a:p>
          <a:p>
            <a:r>
              <a:rPr lang="es-MX" sz="2400" dirty="0" err="1"/>
              <a:t>Doing</a:t>
            </a:r>
            <a:r>
              <a:rPr lang="es-MX" sz="2400" dirty="0"/>
              <a:t> Business. Ranking 60/190 </a:t>
            </a:r>
            <a:r>
              <a:rPr lang="es-MX" sz="1600" dirty="0"/>
              <a:t>(2020)</a:t>
            </a:r>
          </a:p>
          <a:p>
            <a:r>
              <a:rPr lang="es-MX" sz="2400" dirty="0">
                <a:hlinkClick r:id="rId2" action="ppaction://hlinksldjump"/>
              </a:rPr>
              <a:t>Extensión territorial de México</a:t>
            </a:r>
            <a:r>
              <a:rPr lang="es-MX" sz="2400" dirty="0"/>
              <a:t>: 1.960.189 km</a:t>
            </a:r>
            <a:endParaRPr lang="es-ES" alt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F47D44D-B159-E73F-2475-5F03C8AD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ECONOMÍA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0B2731C-09C5-AA98-80E1-F3B2BC215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82017"/>
            <a:ext cx="4038600" cy="4525963"/>
          </a:xfrm>
        </p:spPr>
        <p:txBody>
          <a:bodyPr/>
          <a:lstStyle/>
          <a:p>
            <a:r>
              <a:rPr lang="es-MX" sz="2400" dirty="0"/>
              <a:t>PIB: 283.844 millones de euros (4°T 2021)</a:t>
            </a:r>
          </a:p>
          <a:p>
            <a:r>
              <a:rPr lang="es-MX" sz="2400" dirty="0"/>
              <a:t>PIB Per cápita trimestral de 2.221 k euros, 249 euros mayor que el del mismo trimestre del año anterior, que fue de 1.972 euros. (4°T 2021)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E6ADF2-A823-167E-40DD-B933FBD58FDE}"/>
              </a:ext>
            </a:extLst>
          </p:cNvPr>
          <p:cNvSpPr txBox="1"/>
          <p:nvPr/>
        </p:nvSpPr>
        <p:spPr>
          <a:xfrm>
            <a:off x="1983545" y="6093562"/>
            <a:ext cx="333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 de Información: Expansión, BBVA </a:t>
            </a:r>
            <a:r>
              <a:rPr lang="es-MX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MX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Economía mexicana sorprende y crece 0.1% en 2T19 – El Financiero">
            <a:extLst>
              <a:ext uri="{FF2B5EF4-FFF2-40B4-BE49-F238E27FC236}">
                <a16:creationId xmlns:a16="http://schemas.microsoft.com/office/drawing/2014/main" id="{DF753115-1CB4-4609-7C75-E75043C34A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22" y="2292007"/>
            <a:ext cx="4038600" cy="22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9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BBC10C-E08D-96DE-6BEE-9195BE73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ECONOMÍA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8B7D5B-33DF-8ED9-CCB8-26917F4C885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1816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La manufactura se recupera temporalmente (57%  de la producción industrial), previo a que se reflejen los efectos de la guerra en Ucrania sobre las cadenas globales de valor. </a:t>
            </a:r>
          </a:p>
          <a:p>
            <a:r>
              <a:rPr lang="es-MX" sz="2000" dirty="0"/>
              <a:t>El comercio al por mayor y los servicios turísticos muestran el mayor avance en el sector terciario. </a:t>
            </a:r>
          </a:p>
          <a:p>
            <a:r>
              <a:rPr lang="es-MX" sz="2000" dirty="0"/>
              <a:t>La construcción muestra un mayor rezago a un nivel del 12% debajo de la cifra prepandemia.</a:t>
            </a:r>
          </a:p>
        </p:txBody>
      </p:sp>
      <p:pic>
        <p:nvPicPr>
          <p:cNvPr id="2050" name="Picture 2" descr="Economía de México, un barco con motores y una (pesada) ancla - Alto Nivel">
            <a:extLst>
              <a:ext uri="{FF2B5EF4-FFF2-40B4-BE49-F238E27FC236}">
                <a16:creationId xmlns:a16="http://schemas.microsoft.com/office/drawing/2014/main" id="{C33F12C8-83FD-E37E-187E-6E4A3DFF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78" y="4106281"/>
            <a:ext cx="2475913" cy="16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8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ECBD89-98CE-02A1-0B8E-2A079401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ECONOMÍA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DE480A-C994-C52E-3A40-D1289248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Inflación: </a:t>
            </a:r>
          </a:p>
          <a:p>
            <a:pPr lvl="1"/>
            <a:r>
              <a:rPr lang="es-MX" sz="2400" dirty="0"/>
              <a:t>7,68% a tasa interanual (nivel más alto en 21 años).</a:t>
            </a:r>
          </a:p>
          <a:p>
            <a:pPr lvl="1"/>
            <a:r>
              <a:rPr lang="es-MX" sz="2400" dirty="0"/>
              <a:t>7,22% subyacente (la más alta desde enero 2001)</a:t>
            </a:r>
          </a:p>
          <a:p>
            <a:r>
              <a:rPr lang="es-MX" sz="2800" dirty="0"/>
              <a:t>Eliminación de aranceles por un año: huevo, carne, frutas y hortalizas, maíz blanco, arroz y harina de trigo. </a:t>
            </a:r>
          </a:p>
          <a:p>
            <a:pPr lvl="1"/>
            <a:r>
              <a:rPr lang="es-MX" sz="2400" dirty="0"/>
              <a:t>Entrada en vigor: martes 24 de mayo de 2022</a:t>
            </a:r>
          </a:p>
          <a:p>
            <a:r>
              <a:rPr lang="es-MX" sz="2800" dirty="0"/>
              <a:t>Tasa de interés 7%</a:t>
            </a:r>
          </a:p>
        </p:txBody>
      </p:sp>
    </p:spTree>
    <p:extLst>
      <p:ext uri="{BB962C8B-B14F-4D97-AF65-F5344CB8AC3E}">
        <p14:creationId xmlns:p14="http://schemas.microsoft.com/office/powerpoint/2010/main" val="376516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FE8E46DA-BAE4-4D8A-ADD3-3B1ECA8B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dirty="0">
              <a:latin typeface="Asap SemiBold" panose="020F0704030202060203" pitchFamily="34" charset="0"/>
              <a:cs typeface="Asap SemiBold" panose="020F0704030202060203" pitchFamily="34" charset="0"/>
            </a:endParaRPr>
          </a:p>
        </p:txBody>
      </p:sp>
      <p:pic>
        <p:nvPicPr>
          <p:cNvPr id="3" name="Picture 2" descr="CUANTO: Cuanto equivale un euro en mexico">
            <a:extLst>
              <a:ext uri="{FF2B5EF4-FFF2-40B4-BE49-F238E27FC236}">
                <a16:creationId xmlns:a16="http://schemas.microsoft.com/office/drawing/2014/main" id="{FEAC2031-E082-7BE1-B580-2F4E92BD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66114"/>
            <a:ext cx="4038600" cy="29941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71CF3D3-0442-F95C-D891-044B36643C97}"/>
              </a:ext>
            </a:extLst>
          </p:cNvPr>
          <p:cNvSpPr txBox="1">
            <a:spLocks/>
          </p:cNvSpPr>
          <p:nvPr/>
        </p:nvSpPr>
        <p:spPr>
          <a:xfrm>
            <a:off x="4648202" y="1600200"/>
            <a:ext cx="4038600" cy="452596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</a:t>
            </a:r>
          </a:p>
          <a:p>
            <a:r>
              <a:rPr lang="es-MX" dirty="0"/>
              <a:t>TDC al 16 de mayo de 2022: </a:t>
            </a:r>
          </a:p>
          <a:p>
            <a:pPr lvl="1"/>
            <a:r>
              <a:rPr lang="es-MX" dirty="0"/>
              <a:t>20,14 MXN/ USD </a:t>
            </a:r>
          </a:p>
          <a:p>
            <a:pPr lvl="1"/>
            <a:r>
              <a:rPr lang="es-MX" dirty="0"/>
              <a:t>20,92 MXN / 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638D-980B-2F49-CDD9-6CFDE87E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 de México para 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4F47E-2351-DDDF-96F0-6A093E30AA1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/>
              <a:t>Estrechas relaciones México – España </a:t>
            </a:r>
          </a:p>
          <a:p>
            <a:pPr lvl="1"/>
            <a:r>
              <a:rPr lang="es-MX" sz="1400" dirty="0"/>
              <a:t>Participación de empresas españolas en infraestructuras de transportes y energía. </a:t>
            </a:r>
          </a:p>
          <a:p>
            <a:r>
              <a:rPr lang="es-MX" sz="1600" dirty="0"/>
              <a:t>Economía abierta. </a:t>
            </a:r>
          </a:p>
          <a:p>
            <a:pPr lvl="1"/>
            <a:r>
              <a:rPr lang="es-MX" sz="1400" dirty="0"/>
              <a:t>Red de 13 TLC</a:t>
            </a:r>
          </a:p>
          <a:p>
            <a:pPr lvl="1"/>
            <a:r>
              <a:rPr lang="es-MX" sz="1400" dirty="0"/>
              <a:t>TLCUEM </a:t>
            </a:r>
          </a:p>
          <a:p>
            <a:pPr lvl="1"/>
            <a:r>
              <a:rPr lang="es-MX" sz="1400" dirty="0"/>
              <a:t>TMEC (antes NAFTA)</a:t>
            </a:r>
          </a:p>
          <a:p>
            <a:r>
              <a:rPr lang="es-MX" sz="1600" dirty="0"/>
              <a:t>Mercado #1 para productos españoles en AL </a:t>
            </a:r>
          </a:p>
          <a:p>
            <a:r>
              <a:rPr lang="es-MX" sz="1600" dirty="0"/>
              <a:t>#5 fuera de Europa </a:t>
            </a:r>
          </a:p>
          <a:p>
            <a:r>
              <a:rPr lang="es-MX" sz="1600" dirty="0"/>
              <a:t>España: proveedor europeo #3 para MX.</a:t>
            </a:r>
          </a:p>
          <a:p>
            <a:r>
              <a:rPr lang="es-MX" sz="1600" dirty="0"/>
              <a:t>España:2° inversor en México </a:t>
            </a:r>
          </a:p>
          <a:p>
            <a:pPr lvl="1"/>
            <a:r>
              <a:rPr lang="es-MX" sz="1400" dirty="0"/>
              <a:t>Más de 6.000 empresas españolas en México</a:t>
            </a:r>
          </a:p>
          <a:p>
            <a:pPr lvl="2"/>
            <a:r>
              <a:rPr lang="es-MX" sz="1200" dirty="0"/>
              <a:t>Principales sectores: servicios financieros y seguros, telecomunicaciones, y construcción y energía.</a:t>
            </a:r>
          </a:p>
          <a:p>
            <a:pPr lvl="1"/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49118910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1121</Words>
  <Application>Microsoft Office PowerPoint</Application>
  <PresentationFormat>Presentación en pantalla (4:3)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Arial Rounded MT Bold</vt:lpstr>
      <vt:lpstr>Asap</vt:lpstr>
      <vt:lpstr>Asap SemiBold</vt:lpstr>
      <vt:lpstr>Century Gothic</vt:lpstr>
      <vt:lpstr>Impact</vt:lpstr>
      <vt:lpstr>ＭＳ 明朝</vt:lpstr>
      <vt:lpstr>Times New Roman</vt:lpstr>
      <vt:lpstr>1_Tema de Office</vt:lpstr>
      <vt:lpstr>Para  crecer en un  mundo global</vt:lpstr>
      <vt:lpstr>Índice</vt:lpstr>
      <vt:lpstr>Presentación del mercado</vt:lpstr>
      <vt:lpstr> DATOS GENERALES</vt:lpstr>
      <vt:lpstr>ECONOMÍA</vt:lpstr>
      <vt:lpstr>ECONOMÍA</vt:lpstr>
      <vt:lpstr>ECONOMÍA</vt:lpstr>
      <vt:lpstr>Presentación de PowerPoint</vt:lpstr>
      <vt:lpstr>Importancia de México para España</vt:lpstr>
      <vt:lpstr>¿Dónde están las oportunidades?</vt:lpstr>
      <vt:lpstr>México y la C. Valenciana</vt:lpstr>
      <vt:lpstr>Oportunidades en México</vt:lpstr>
      <vt:lpstr>México y la C.V. </vt:lpstr>
      <vt:lpstr>      México y la C.V.</vt:lpstr>
      <vt:lpstr>México y la C.V.</vt:lpstr>
      <vt:lpstr>Hacer Negocios en México</vt:lpstr>
      <vt:lpstr>Situación actual covid</vt:lpstr>
      <vt:lpstr>CASOS COVID</vt:lpstr>
      <vt:lpstr>SITUACIÓN ACTUAL COVID</vt:lpstr>
      <vt:lpstr>SITUACIÓN ACTUAL COVID</vt:lpstr>
      <vt:lpstr>PERSPECTIVAS  2022-2023 </vt:lpstr>
      <vt:lpstr>Presentación de PowerPoint</vt:lpstr>
      <vt:lpstr>Previsiones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</dc:creator>
  <cp:lastModifiedBy>Marisol Menendez de Lucas</cp:lastModifiedBy>
  <cp:revision>39</cp:revision>
  <dcterms:created xsi:type="dcterms:W3CDTF">2018-04-10T22:04:10Z</dcterms:created>
  <dcterms:modified xsi:type="dcterms:W3CDTF">2022-05-23T07:18:19Z</dcterms:modified>
</cp:coreProperties>
</file>